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7"/>
  </p:notesMasterIdLst>
  <p:handoutMasterIdLst>
    <p:handoutMasterId r:id="rId38"/>
  </p:handoutMasterIdLst>
  <p:sldIdLst>
    <p:sldId id="1567" r:id="rId7"/>
    <p:sldId id="2079" r:id="rId8"/>
    <p:sldId id="1596" r:id="rId9"/>
    <p:sldId id="2076137597" r:id="rId10"/>
    <p:sldId id="1621" r:id="rId11"/>
    <p:sldId id="2134805598" r:id="rId12"/>
    <p:sldId id="2134805612" r:id="rId13"/>
    <p:sldId id="2134805597" r:id="rId14"/>
    <p:sldId id="2134805595" r:id="rId15"/>
    <p:sldId id="2076136270" r:id="rId16"/>
    <p:sldId id="2145707289" r:id="rId17"/>
    <p:sldId id="2134805600" r:id="rId18"/>
    <p:sldId id="2134805611" r:id="rId19"/>
    <p:sldId id="1622" r:id="rId20"/>
    <p:sldId id="1623" r:id="rId21"/>
    <p:sldId id="1632" r:id="rId22"/>
    <p:sldId id="1642" r:id="rId23"/>
    <p:sldId id="1633" r:id="rId24"/>
    <p:sldId id="3334" r:id="rId25"/>
    <p:sldId id="3336" r:id="rId26"/>
    <p:sldId id="3338" r:id="rId27"/>
    <p:sldId id="2076136307" r:id="rId28"/>
    <p:sldId id="2076136308" r:id="rId29"/>
    <p:sldId id="2076136282" r:id="rId30"/>
    <p:sldId id="2145707292" r:id="rId31"/>
    <p:sldId id="2134805599" r:id="rId32"/>
    <p:sldId id="2076136368" r:id="rId33"/>
    <p:sldId id="2076136264" r:id="rId34"/>
    <p:sldId id="277" r:id="rId35"/>
    <p:sldId id="2076136275"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1596"/>
            <p14:sldId id="2076137597"/>
            <p14:sldId id="1621"/>
            <p14:sldId id="2134805598"/>
            <p14:sldId id="2134805612"/>
            <p14:sldId id="2134805597"/>
            <p14:sldId id="2134805595"/>
            <p14:sldId id="2076136270"/>
            <p14:sldId id="2145707289"/>
            <p14:sldId id="2134805600"/>
            <p14:sldId id="2134805611"/>
            <p14:sldId id="1622"/>
            <p14:sldId id="1623"/>
            <p14:sldId id="1632"/>
            <p14:sldId id="1642"/>
            <p14:sldId id="1633"/>
            <p14:sldId id="3334"/>
            <p14:sldId id="3336"/>
            <p14:sldId id="3338"/>
            <p14:sldId id="2076136307"/>
            <p14:sldId id="2076136308"/>
            <p14:sldId id="2076136282"/>
            <p14:sldId id="2145707292"/>
            <p14:sldId id="2134805599"/>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FFFFFF"/>
    <a:srgbClr val="FBF7E7"/>
    <a:srgbClr val="F64036"/>
    <a:srgbClr val="FF8400"/>
    <a:srgbClr val="0078D4"/>
    <a:srgbClr val="47291F"/>
    <a:srgbClr val="140D0D"/>
    <a:srgbClr val="4B2F24"/>
    <a:srgbClr val="008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BDAF11-9AF6-4048-A253-92D5B848BF45}" v="1" dt="2022-05-05T11:17:13.436"/>
    <p1510:client id="{7793AEA4-D6FA-4947-937E-F56BC090A91A}" v="80" dt="2022-05-05T13:53:58.614"/>
    <p1510:client id="{8580710E-8383-47E7-92A5-9BEF3D5F8D13}" v="2" dt="2022-05-04T21:37:50.889"/>
    <p1510:client id="{93E68C0B-95ED-422E-9CDC-69436C0F95FE}" v="2" dt="2022-05-05T17:05:34.727"/>
    <p1510:client id="{EF9D147F-63D3-43FB-BF6B-5906EE368861}" v="23" dt="2022-05-05T09:08:39.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46" autoAdjust="0"/>
  </p:normalViewPr>
  <p:slideViewPr>
    <p:cSldViewPr snapToGrid="0">
      <p:cViewPr varScale="1">
        <p:scale>
          <a:sx n="71" d="100"/>
          <a:sy n="71" d="100"/>
        </p:scale>
        <p:origin x="602" y="3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Mikael Svenson" userId="965d4e6a-fd22-4d0b-8bb9-2315d7bb356c" providerId="ADAL" clId="{A828ABE4-F1BD-4B91-9D2A-D4C7A73D94E8}"/>
    <pc:docChg chg="custSel modSld">
      <pc:chgData name="Mikael Svenson" userId="965d4e6a-fd22-4d0b-8bb9-2315d7bb356c" providerId="ADAL" clId="{A828ABE4-F1BD-4B91-9D2A-D4C7A73D94E8}" dt="2022-05-03T07:22:09.475" v="0" actId="478"/>
      <pc:docMkLst>
        <pc:docMk/>
      </pc:docMkLst>
      <pc:sldChg chg="delSp mod">
        <pc:chgData name="Mikael Svenson" userId="965d4e6a-fd22-4d0b-8bb9-2315d7bb356c" providerId="ADAL" clId="{A828ABE4-F1BD-4B91-9D2A-D4C7A73D94E8}" dt="2022-05-03T07:22:09.475" v="0" actId="478"/>
        <pc:sldMkLst>
          <pc:docMk/>
          <pc:sldMk cId="2925091645" sldId="2076136308"/>
        </pc:sldMkLst>
        <pc:spChg chg="del">
          <ac:chgData name="Mikael Svenson" userId="965d4e6a-fd22-4d0b-8bb9-2315d7bb356c" providerId="ADAL" clId="{A828ABE4-F1BD-4B91-9D2A-D4C7A73D94E8}" dt="2022-05-03T07:22:09.475" v="0" actId="478"/>
          <ac:spMkLst>
            <pc:docMk/>
            <pc:sldMk cId="2925091645" sldId="2076136308"/>
            <ac:spMk id="30" creationId="{6CE58940-68FA-49CA-9F4C-3D3D9F7420E1}"/>
          </ac:spMkLst>
        </pc:spChg>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Patrick Rodgers" userId="d219dede-d6b3-4097-a769-454d84f039e8" providerId="ADAL" clId="{7793AEA4-D6FA-4947-937E-F56BC090A91A}"/>
    <pc:docChg chg="modSld">
      <pc:chgData name="Patrick Rodgers" userId="d219dede-d6b3-4097-a769-454d84f039e8" providerId="ADAL" clId="{7793AEA4-D6FA-4947-937E-F56BC090A91A}" dt="2022-05-05T13:53:58.614" v="79" actId="114"/>
      <pc:docMkLst>
        <pc:docMk/>
      </pc:docMkLst>
      <pc:sldChg chg="modSp mod">
        <pc:chgData name="Patrick Rodgers" userId="d219dede-d6b3-4097-a769-454d84f039e8" providerId="ADAL" clId="{7793AEA4-D6FA-4947-937E-F56BC090A91A}" dt="2022-05-05T13:53:58.614" v="79" actId="114"/>
        <pc:sldMkLst>
          <pc:docMk/>
          <pc:sldMk cId="2877399898" sldId="1623"/>
        </pc:sldMkLst>
        <pc:spChg chg="mod">
          <ac:chgData name="Patrick Rodgers" userId="d219dede-d6b3-4097-a769-454d84f039e8" providerId="ADAL" clId="{7793AEA4-D6FA-4947-937E-F56BC090A91A}" dt="2022-05-05T13:53:58.614" v="79" actId="114"/>
          <ac:spMkLst>
            <pc:docMk/>
            <pc:sldMk cId="2877399898" sldId="1623"/>
            <ac:spMk id="3" creationId="{CBDC9C38-872E-4048-96FE-C321FEF21EC1}"/>
          </ac:spMkLst>
        </pc:sp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Vesa Juvonen" userId="c7243be1-99a3-4752-ab2a-0cf698cf8236" providerId="ADAL" clId="{57BDAF11-9AF6-4048-A253-92D5B848BF45}"/>
    <pc:docChg chg="undo custSel addSld delSld modSld modSection">
      <pc:chgData name="Vesa Juvonen" userId="c7243be1-99a3-4752-ab2a-0cf698cf8236" providerId="ADAL" clId="{57BDAF11-9AF6-4048-A253-92D5B848BF45}" dt="2022-05-05T11:38:17.386" v="345" actId="1076"/>
      <pc:docMkLst>
        <pc:docMk/>
      </pc:docMkLst>
      <pc:sldChg chg="modSp mod">
        <pc:chgData name="Vesa Juvonen" userId="c7243be1-99a3-4752-ab2a-0cf698cf8236" providerId="ADAL" clId="{57BDAF11-9AF6-4048-A253-92D5B848BF45}" dt="2022-05-05T11:34:59.372" v="339" actId="20577"/>
        <pc:sldMkLst>
          <pc:docMk/>
          <pc:sldMk cId="2967945684" sldId="277"/>
        </pc:sldMkLst>
        <pc:spChg chg="mod">
          <ac:chgData name="Vesa Juvonen" userId="c7243be1-99a3-4752-ab2a-0cf698cf8236" providerId="ADAL" clId="{57BDAF11-9AF6-4048-A253-92D5B848BF45}" dt="2022-05-05T11:34:59.372" v="339" actId="20577"/>
          <ac:spMkLst>
            <pc:docMk/>
            <pc:sldMk cId="2967945684" sldId="277"/>
            <ac:spMk id="4" creationId="{A04E16D6-6682-4068-BF11-BA8E4E8E1BBC}"/>
          </ac:spMkLst>
        </pc:spChg>
      </pc:sldChg>
      <pc:sldChg chg="addSp modSp mod">
        <pc:chgData name="Vesa Juvonen" userId="c7243be1-99a3-4752-ab2a-0cf698cf8236" providerId="ADAL" clId="{57BDAF11-9AF6-4048-A253-92D5B848BF45}" dt="2022-05-05T11:38:17.386" v="345" actId="1076"/>
        <pc:sldMkLst>
          <pc:docMk/>
          <pc:sldMk cId="3026554354" sldId="2076136368"/>
        </pc:sldMkLst>
        <pc:cxnChg chg="add mod">
          <ac:chgData name="Vesa Juvonen" userId="c7243be1-99a3-4752-ab2a-0cf698cf8236" providerId="ADAL" clId="{57BDAF11-9AF6-4048-A253-92D5B848BF45}" dt="2022-05-05T11:38:12.785" v="343" actId="1076"/>
          <ac:cxnSpMkLst>
            <pc:docMk/>
            <pc:sldMk cId="3026554354" sldId="2076136368"/>
            <ac:cxnSpMk id="8" creationId="{9CDF2B99-E356-4F15-1668-E10BEAA40D9A}"/>
          </ac:cxnSpMkLst>
        </pc:cxnChg>
        <pc:cxnChg chg="add mod">
          <ac:chgData name="Vesa Juvonen" userId="c7243be1-99a3-4752-ab2a-0cf698cf8236" providerId="ADAL" clId="{57BDAF11-9AF6-4048-A253-92D5B848BF45}" dt="2022-05-05T11:38:17.386" v="345" actId="1076"/>
          <ac:cxnSpMkLst>
            <pc:docMk/>
            <pc:sldMk cId="3026554354" sldId="2076136368"/>
            <ac:cxnSpMk id="9" creationId="{C781CEEB-2BFF-4DEF-F349-684D7BBF3358}"/>
          </ac:cxnSpMkLst>
        </pc:cxnChg>
      </pc:sldChg>
      <pc:sldChg chg="del">
        <pc:chgData name="Vesa Juvonen" userId="c7243be1-99a3-4752-ab2a-0cf698cf8236" providerId="ADAL" clId="{57BDAF11-9AF6-4048-A253-92D5B848BF45}" dt="2022-05-05T11:17:15.159" v="1" actId="47"/>
        <pc:sldMkLst>
          <pc:docMk/>
          <pc:sldMk cId="4067994953" sldId="2076137844"/>
        </pc:sldMkLst>
      </pc:sldChg>
      <pc:sldChg chg="modSp mod">
        <pc:chgData name="Vesa Juvonen" userId="c7243be1-99a3-4752-ab2a-0cf698cf8236" providerId="ADAL" clId="{57BDAF11-9AF6-4048-A253-92D5B848BF45}" dt="2022-05-05T11:18:25.450" v="46" actId="1076"/>
        <pc:sldMkLst>
          <pc:docMk/>
          <pc:sldMk cId="1812315545" sldId="2134805597"/>
        </pc:sldMkLst>
        <pc:spChg chg="mod">
          <ac:chgData name="Vesa Juvonen" userId="c7243be1-99a3-4752-ab2a-0cf698cf8236" providerId="ADAL" clId="{57BDAF11-9AF6-4048-A253-92D5B848BF45}" dt="2022-05-05T11:18:25.450" v="46" actId="1076"/>
          <ac:spMkLst>
            <pc:docMk/>
            <pc:sldMk cId="1812315545" sldId="2134805597"/>
            <ac:spMk id="2" creationId="{3B1CD923-AA08-B620-31D1-A9B3B827A3D9}"/>
          </ac:spMkLst>
        </pc:spChg>
      </pc:sldChg>
      <pc:sldChg chg="add">
        <pc:chgData name="Vesa Juvonen" userId="c7243be1-99a3-4752-ab2a-0cf698cf8236" providerId="ADAL" clId="{57BDAF11-9AF6-4048-A253-92D5B848BF45}" dt="2022-05-05T11:17:13.431" v="0"/>
        <pc:sldMkLst>
          <pc:docMk/>
          <pc:sldMk cId="460153747" sldId="2134805598"/>
        </pc:sldMkLst>
      </pc:sldChg>
      <pc:sldChg chg="delSp mod modShow">
        <pc:chgData name="Vesa Juvonen" userId="c7243be1-99a3-4752-ab2a-0cf698cf8236" providerId="ADAL" clId="{57BDAF11-9AF6-4048-A253-92D5B848BF45}" dt="2022-05-05T11:21:42.222" v="293" actId="729"/>
        <pc:sldMkLst>
          <pc:docMk/>
          <pc:sldMk cId="837812005" sldId="2134805600"/>
        </pc:sldMkLst>
        <pc:spChg chg="del">
          <ac:chgData name="Vesa Juvonen" userId="c7243be1-99a3-4752-ab2a-0cf698cf8236" providerId="ADAL" clId="{57BDAF11-9AF6-4048-A253-92D5B848BF45}" dt="2022-05-05T11:19:00.436" v="61" actId="478"/>
          <ac:spMkLst>
            <pc:docMk/>
            <pc:sldMk cId="837812005" sldId="2134805600"/>
            <ac:spMk id="12" creationId="{9EF83E95-0CA0-4AEA-9432-9157CA57A5CE}"/>
          </ac:spMkLst>
        </pc:spChg>
      </pc:sldChg>
      <pc:sldChg chg="delSp modSp mod">
        <pc:chgData name="Vesa Juvonen" userId="c7243be1-99a3-4752-ab2a-0cf698cf8236" providerId="ADAL" clId="{57BDAF11-9AF6-4048-A253-92D5B848BF45}" dt="2022-05-05T11:21:13.989" v="292" actId="20577"/>
        <pc:sldMkLst>
          <pc:docMk/>
          <pc:sldMk cId="3452186815" sldId="2134805611"/>
        </pc:sldMkLst>
        <pc:spChg chg="mod">
          <ac:chgData name="Vesa Juvonen" userId="c7243be1-99a3-4752-ab2a-0cf698cf8236" providerId="ADAL" clId="{57BDAF11-9AF6-4048-A253-92D5B848BF45}" dt="2022-05-05T11:21:13.989" v="292" actId="20577"/>
          <ac:spMkLst>
            <pc:docMk/>
            <pc:sldMk cId="3452186815" sldId="2134805611"/>
            <ac:spMk id="12" creationId="{24EC370B-AF62-4FF0-9567-91771F6DF07D}"/>
          </ac:spMkLst>
        </pc:spChg>
        <pc:spChg chg="del">
          <ac:chgData name="Vesa Juvonen" userId="c7243be1-99a3-4752-ab2a-0cf698cf8236" providerId="ADAL" clId="{57BDAF11-9AF6-4048-A253-92D5B848BF45}" dt="2022-05-05T11:19:03.654" v="62" actId="478"/>
          <ac:spMkLst>
            <pc:docMk/>
            <pc:sldMk cId="3452186815" sldId="2134805611"/>
            <ac:spMk id="13" creationId="{936D27A0-0D15-4253-8445-A74BEC0AD8A9}"/>
          </ac:spMkLst>
        </pc:spChg>
      </pc:sldChg>
      <pc:sldChg chg="modSp mod">
        <pc:chgData name="Vesa Juvonen" userId="c7243be1-99a3-4752-ab2a-0cf698cf8236" providerId="ADAL" clId="{57BDAF11-9AF6-4048-A253-92D5B848BF45}" dt="2022-05-05T11:17:55.501" v="44" actId="1076"/>
        <pc:sldMkLst>
          <pc:docMk/>
          <pc:sldMk cId="1954581032" sldId="2134805612"/>
        </pc:sldMkLst>
        <pc:spChg chg="mod">
          <ac:chgData name="Vesa Juvonen" userId="c7243be1-99a3-4752-ab2a-0cf698cf8236" providerId="ADAL" clId="{57BDAF11-9AF6-4048-A253-92D5B848BF45}" dt="2022-05-05T11:17:55.501" v="44" actId="1076"/>
          <ac:spMkLst>
            <pc:docMk/>
            <pc:sldMk cId="1954581032" sldId="2134805612"/>
            <ac:spMk id="14" creationId="{D48B03A6-9931-4060-866B-02B036F803DE}"/>
          </ac:spMkLst>
        </pc:spChg>
      </pc:sldChg>
      <pc:sldChg chg="addSp delSp modSp mod">
        <pc:chgData name="Vesa Juvonen" userId="c7243be1-99a3-4752-ab2a-0cf698cf8236" providerId="ADAL" clId="{57BDAF11-9AF6-4048-A253-92D5B848BF45}" dt="2022-05-05T11:31:53.949" v="329" actId="478"/>
        <pc:sldMkLst>
          <pc:docMk/>
          <pc:sldMk cId="2923261421" sldId="2145707289"/>
        </pc:sldMkLst>
        <pc:spChg chg="add del mod">
          <ac:chgData name="Vesa Juvonen" userId="c7243be1-99a3-4752-ab2a-0cf698cf8236" providerId="ADAL" clId="{57BDAF11-9AF6-4048-A253-92D5B848BF45}" dt="2022-05-05T11:31:53.949" v="329" actId="478"/>
          <ac:spMkLst>
            <pc:docMk/>
            <pc:sldMk cId="2923261421" sldId="2145707289"/>
            <ac:spMk id="4" creationId="{CD8B92BF-1282-0DC6-ABB9-85B3AB2652FE}"/>
          </ac:spMkLst>
        </pc:spChg>
        <pc:spChg chg="del">
          <ac:chgData name="Vesa Juvonen" userId="c7243be1-99a3-4752-ab2a-0cf698cf8236" providerId="ADAL" clId="{57BDAF11-9AF6-4048-A253-92D5B848BF45}" dt="2022-05-05T11:18:40.332" v="47" actId="478"/>
          <ac:spMkLst>
            <pc:docMk/>
            <pc:sldMk cId="2923261421" sldId="2145707289"/>
            <ac:spMk id="14" creationId="{310BCD50-7814-4A39-8C82-C55EE1CCFF79}"/>
          </ac:spMkLst>
        </pc:spChg>
        <pc:spChg chg="mod">
          <ac:chgData name="Vesa Juvonen" userId="c7243be1-99a3-4752-ab2a-0cf698cf8236" providerId="ADAL" clId="{57BDAF11-9AF6-4048-A253-92D5B848BF45}" dt="2022-05-05T11:18:53.956" v="60" actId="20577"/>
          <ac:spMkLst>
            <pc:docMk/>
            <pc:sldMk cId="2923261421" sldId="2145707289"/>
            <ac:spMk id="19" creationId="{B96EE522-6672-435D-A47F-0B904BCE8C3A}"/>
          </ac:spMkLst>
        </pc:spChg>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Andrew Benson" userId="d38b912c-55d0-44ce-a085-5a039627a8b5" providerId="ADAL" clId="{93E68C0B-95ED-422E-9CDC-69436C0F95FE}"/>
    <pc:docChg chg="undo custSel modSld">
      <pc:chgData name="Andrew Benson" userId="d38b912c-55d0-44ce-a085-5a039627a8b5" providerId="ADAL" clId="{93E68C0B-95ED-422E-9CDC-69436C0F95FE}" dt="2022-05-05T17:38:41.315" v="118" actId="1036"/>
      <pc:docMkLst>
        <pc:docMk/>
      </pc:docMkLst>
      <pc:sldChg chg="addSp delSp mod addAnim delAnim">
        <pc:chgData name="Andrew Benson" userId="d38b912c-55d0-44ce-a085-5a039627a8b5" providerId="ADAL" clId="{93E68C0B-95ED-422E-9CDC-69436C0F95FE}" dt="2022-05-05T17:05:35.995" v="3" actId="478"/>
        <pc:sldMkLst>
          <pc:docMk/>
          <pc:sldMk cId="287163252" sldId="1567"/>
        </pc:sldMkLst>
        <pc:spChg chg="add del">
          <ac:chgData name="Andrew Benson" userId="d38b912c-55d0-44ce-a085-5a039627a8b5" providerId="ADAL" clId="{93E68C0B-95ED-422E-9CDC-69436C0F95FE}" dt="2022-05-05T17:05:35.995" v="3" actId="478"/>
          <ac:spMkLst>
            <pc:docMk/>
            <pc:sldMk cId="287163252" sldId="1567"/>
            <ac:spMk id="5" creationId="{9B6ECC88-D921-48D6-BA85-F52F354F9C35}"/>
          </ac:spMkLst>
        </pc:spChg>
        <pc:picChg chg="add del">
          <ac:chgData name="Andrew Benson" userId="d38b912c-55d0-44ce-a085-5a039627a8b5" providerId="ADAL" clId="{93E68C0B-95ED-422E-9CDC-69436C0F95FE}" dt="2022-05-05T17:05:34.727" v="2" actId="478"/>
          <ac:picMkLst>
            <pc:docMk/>
            <pc:sldMk cId="287163252" sldId="1567"/>
            <ac:picMk id="1026" creationId="{2EEBCB4F-7C73-07D0-7528-B79D74389FEA}"/>
          </ac:picMkLst>
        </pc:picChg>
      </pc:sldChg>
      <pc:sldChg chg="modSp mod">
        <pc:chgData name="Andrew Benson" userId="d38b912c-55d0-44ce-a085-5a039627a8b5" providerId="ADAL" clId="{93E68C0B-95ED-422E-9CDC-69436C0F95FE}" dt="2022-05-05T17:38:41.315" v="118" actId="1036"/>
        <pc:sldMkLst>
          <pc:docMk/>
          <pc:sldMk cId="778883926" sldId="2076136264"/>
        </pc:sldMkLst>
        <pc:spChg chg="mod">
          <ac:chgData name="Andrew Benson" userId="d38b912c-55d0-44ce-a085-5a039627a8b5" providerId="ADAL" clId="{93E68C0B-95ED-422E-9CDC-69436C0F95FE}" dt="2022-05-05T17:38:19.126" v="63" actId="6549"/>
          <ac:spMkLst>
            <pc:docMk/>
            <pc:sldMk cId="778883926" sldId="2076136264"/>
            <ac:spMk id="14" creationId="{953584C8-8734-42EA-AD16-6AA2B405D249}"/>
          </ac:spMkLst>
        </pc:spChg>
        <pc:picChg chg="mod">
          <ac:chgData name="Andrew Benson" userId="d38b912c-55d0-44ce-a085-5a039627a8b5" providerId="ADAL" clId="{93E68C0B-95ED-422E-9CDC-69436C0F95FE}" dt="2022-05-05T17:38:33.514" v="106" actId="1036"/>
          <ac:picMkLst>
            <pc:docMk/>
            <pc:sldMk cId="778883926" sldId="2076136264"/>
            <ac:picMk id="6" creationId="{6B96880A-89CD-4450-AE79-E2EC4F9F20C6}"/>
          </ac:picMkLst>
        </pc:picChg>
        <pc:picChg chg="mod">
          <ac:chgData name="Andrew Benson" userId="d38b912c-55d0-44ce-a085-5a039627a8b5" providerId="ADAL" clId="{93E68C0B-95ED-422E-9CDC-69436C0F95FE}" dt="2022-05-05T17:38:41.315" v="118" actId="1036"/>
          <ac:picMkLst>
            <pc:docMk/>
            <pc:sldMk cId="778883926" sldId="2076136264"/>
            <ac:picMk id="10" creationId="{15B0DB46-24E4-45EE-8E26-622D1FA3D4D0}"/>
          </ac:picMkLst>
        </pc:picChg>
        <pc:picChg chg="mod">
          <ac:chgData name="Andrew Benson" userId="d38b912c-55d0-44ce-a085-5a039627a8b5" providerId="ADAL" clId="{93E68C0B-95ED-422E-9CDC-69436C0F95FE}" dt="2022-05-05T17:38:27.614" v="81" actId="103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David Warner" userId="51ffa14d-fdfd-4571-a787-ad4b3bb92711" providerId="ADAL" clId="{1ECBB2E8-0AF8-4772-B01F-D2709E1BFF41}"/>
    <pc:docChg chg="undo custSel modSld">
      <pc:chgData name="David Warner" userId="51ffa14d-fdfd-4571-a787-ad4b3bb92711" providerId="ADAL" clId="{1ECBB2E8-0AF8-4772-B01F-D2709E1BFF41}" dt="2022-05-04T14:31:19.571" v="246" actId="1076"/>
      <pc:docMkLst>
        <pc:docMk/>
      </pc:docMkLst>
      <pc:sldChg chg="modSp mod">
        <pc:chgData name="David Warner" userId="51ffa14d-fdfd-4571-a787-ad4b3bb92711" providerId="ADAL" clId="{1ECBB2E8-0AF8-4772-B01F-D2709E1BFF41}" dt="2022-04-21T20:50:45.266" v="10" actId="20577"/>
        <pc:sldMkLst>
          <pc:docMk/>
          <pc:sldMk cId="2967945684" sldId="277"/>
        </pc:sldMkLst>
        <pc:spChg chg="mod">
          <ac:chgData name="David Warner" userId="51ffa14d-fdfd-4571-a787-ad4b3bb92711" providerId="ADAL" clId="{1ECBB2E8-0AF8-4772-B01F-D2709E1BFF41}" dt="2022-04-21T20:50:45.266" v="10" actId="20577"/>
          <ac:spMkLst>
            <pc:docMk/>
            <pc:sldMk cId="2967945684" sldId="277"/>
            <ac:spMk id="4" creationId="{A04E16D6-6682-4068-BF11-BA8E4E8E1BBC}"/>
          </ac:spMkLst>
        </pc:spChg>
      </pc:sldChg>
      <pc:sldChg chg="modSp mod">
        <pc:chgData name="David Warner" userId="51ffa14d-fdfd-4571-a787-ad4b3bb92711" providerId="ADAL" clId="{1ECBB2E8-0AF8-4772-B01F-D2709E1BFF41}" dt="2022-04-21T20:50:22.024" v="3" actId="20577"/>
        <pc:sldMkLst>
          <pc:docMk/>
          <pc:sldMk cId="287163252" sldId="1567"/>
        </pc:sldMkLst>
        <pc:spChg chg="mod">
          <ac:chgData name="David Warner" userId="51ffa14d-fdfd-4571-a787-ad4b3bb92711" providerId="ADAL" clId="{1ECBB2E8-0AF8-4772-B01F-D2709E1BFF41}" dt="2022-04-21T20:50:22.024" v="3" actId="20577"/>
          <ac:spMkLst>
            <pc:docMk/>
            <pc:sldMk cId="287163252" sldId="1567"/>
            <ac:spMk id="8" creationId="{00000000-0000-0000-0000-000000000000}"/>
          </ac:spMkLst>
        </pc:spChg>
      </pc:sldChg>
      <pc:sldChg chg="addSp modSp">
        <pc:chgData name="David Warner" userId="51ffa14d-fdfd-4571-a787-ad4b3bb92711" providerId="ADAL" clId="{1ECBB2E8-0AF8-4772-B01F-D2709E1BFF41}" dt="2022-04-21T20:51:31.942" v="16"/>
        <pc:sldMkLst>
          <pc:docMk/>
          <pc:sldMk cId="2877399898" sldId="1623"/>
        </pc:sldMkLst>
        <pc:spChg chg="add mod">
          <ac:chgData name="David Warner" userId="51ffa14d-fdfd-4571-a787-ad4b3bb92711" providerId="ADAL" clId="{1ECBB2E8-0AF8-4772-B01F-D2709E1BFF41}" dt="2022-04-21T20:51:31.942" v="16"/>
          <ac:spMkLst>
            <pc:docMk/>
            <pc:sldMk cId="2877399898" sldId="1623"/>
            <ac:spMk id="207" creationId="{10098AC3-A625-4BBF-A4EE-BE2891F0F99A}"/>
          </ac:spMkLst>
        </pc:spChg>
      </pc:sldChg>
      <pc:sldChg chg="addSp modSp">
        <pc:chgData name="David Warner" userId="51ffa14d-fdfd-4571-a787-ad4b3bb92711" providerId="ADAL" clId="{1ECBB2E8-0AF8-4772-B01F-D2709E1BFF41}" dt="2022-04-21T20:51:30.455" v="15"/>
        <pc:sldMkLst>
          <pc:docMk/>
          <pc:sldMk cId="2253365439" sldId="1642"/>
        </pc:sldMkLst>
        <pc:spChg chg="add mod">
          <ac:chgData name="David Warner" userId="51ffa14d-fdfd-4571-a787-ad4b3bb92711" providerId="ADAL" clId="{1ECBB2E8-0AF8-4772-B01F-D2709E1BFF41}" dt="2022-04-21T20:51:30.455" v="15"/>
          <ac:spMkLst>
            <pc:docMk/>
            <pc:sldMk cId="2253365439" sldId="1642"/>
            <ac:spMk id="22" creationId="{1809C04F-18AE-43AE-AD59-A417F2E378FE}"/>
          </ac:spMkLst>
        </pc:spChg>
      </pc:sldChg>
      <pc:sldChg chg="modSp mod">
        <pc:chgData name="David Warner" userId="51ffa14d-fdfd-4571-a787-ad4b3bb92711" providerId="ADAL" clId="{1ECBB2E8-0AF8-4772-B01F-D2709E1BFF41}" dt="2022-04-21T21:15:22.680" v="183" actId="20577"/>
        <pc:sldMkLst>
          <pc:docMk/>
          <pc:sldMk cId="10702720" sldId="2079"/>
        </pc:sldMkLst>
        <pc:spChg chg="mod">
          <ac:chgData name="David Warner" userId="51ffa14d-fdfd-4571-a787-ad4b3bb92711" providerId="ADAL" clId="{1ECBB2E8-0AF8-4772-B01F-D2709E1BFF41}" dt="2022-04-21T21:15:22.680" v="183" actId="20577"/>
          <ac:spMkLst>
            <pc:docMk/>
            <pc:sldMk cId="10702720" sldId="2079"/>
            <ac:spMk id="8" creationId="{00000000-0000-0000-0000-000000000000}"/>
          </ac:spMkLst>
        </pc:spChg>
        <pc:picChg chg="mod">
          <ac:chgData name="David Warner" userId="51ffa14d-fdfd-4571-a787-ad4b3bb92711" providerId="ADAL" clId="{1ECBB2E8-0AF8-4772-B01F-D2709E1BFF41}" dt="2022-04-21T21:14:34.144" v="113" actId="1076"/>
          <ac:picMkLst>
            <pc:docMk/>
            <pc:sldMk cId="10702720" sldId="2079"/>
            <ac:picMk id="11" creationId="{1969CEB2-97BE-4D53-B93F-16FBDB07A39C}"/>
          </ac:picMkLst>
        </pc:picChg>
        <pc:picChg chg="mod">
          <ac:chgData name="David Warner" userId="51ffa14d-fdfd-4571-a787-ad4b3bb92711" providerId="ADAL" clId="{1ECBB2E8-0AF8-4772-B01F-D2709E1BFF41}" dt="2022-04-21T21:14:45.201" v="114" actId="14826"/>
          <ac:picMkLst>
            <pc:docMk/>
            <pc:sldMk cId="10702720" sldId="2079"/>
            <ac:picMk id="14" creationId="{30DD5E75-AE1C-42EE-95F9-3C1689B260BC}"/>
          </ac:picMkLst>
        </pc:picChg>
        <pc:picChg chg="mod">
          <ac:chgData name="David Warner" userId="51ffa14d-fdfd-4571-a787-ad4b3bb92711" providerId="ADAL" clId="{1ECBB2E8-0AF8-4772-B01F-D2709E1BFF41}" dt="2022-04-21T21:14:29.282" v="112" actId="1076"/>
          <ac:picMkLst>
            <pc:docMk/>
            <pc:sldMk cId="10702720" sldId="2079"/>
            <ac:picMk id="15" creationId="{93E33F33-16F6-44AF-9AC5-57603F31A144}"/>
          </ac:picMkLst>
        </pc:picChg>
      </pc:sldChg>
      <pc:sldChg chg="addSp modSp">
        <pc:chgData name="David Warner" userId="51ffa14d-fdfd-4571-a787-ad4b3bb92711" providerId="ADAL" clId="{1ECBB2E8-0AF8-4772-B01F-D2709E1BFF41}" dt="2022-04-21T20:51:29.693" v="14"/>
        <pc:sldMkLst>
          <pc:docMk/>
          <pc:sldMk cId="4037611923" sldId="3334"/>
        </pc:sldMkLst>
        <pc:spChg chg="add mod">
          <ac:chgData name="David Warner" userId="51ffa14d-fdfd-4571-a787-ad4b3bb92711" providerId="ADAL" clId="{1ECBB2E8-0AF8-4772-B01F-D2709E1BFF41}" dt="2022-04-21T20:51:29.693" v="14"/>
          <ac:spMkLst>
            <pc:docMk/>
            <pc:sldMk cId="4037611923" sldId="3334"/>
            <ac:spMk id="18" creationId="{C40B8F55-DF85-4545-BAE5-1116EE1F5F66}"/>
          </ac:spMkLst>
        </pc:spChg>
      </pc:sldChg>
      <pc:sldChg chg="modSp mod">
        <pc:chgData name="David Warner" userId="51ffa14d-fdfd-4571-a787-ad4b3bb92711" providerId="ADAL" clId="{1ECBB2E8-0AF8-4772-B01F-D2709E1BFF41}" dt="2022-04-21T21:14:19.899" v="110" actId="1076"/>
        <pc:sldMkLst>
          <pc:docMk/>
          <pc:sldMk cId="778883926" sldId="2076136264"/>
        </pc:sldMkLst>
        <pc:spChg chg="mod">
          <ac:chgData name="David Warner" userId="51ffa14d-fdfd-4571-a787-ad4b3bb92711" providerId="ADAL" clId="{1ECBB2E8-0AF8-4772-B01F-D2709E1BFF41}" dt="2022-04-21T21:14:08.229" v="107" actId="20577"/>
          <ac:spMkLst>
            <pc:docMk/>
            <pc:sldMk cId="778883926" sldId="2076136264"/>
            <ac:spMk id="14" creationId="{953584C8-8734-42EA-AD16-6AA2B405D249}"/>
          </ac:spMkLst>
        </pc:spChg>
        <pc:picChg chg="mod">
          <ac:chgData name="David Warner" userId="51ffa14d-fdfd-4571-a787-ad4b3bb92711" providerId="ADAL" clId="{1ECBB2E8-0AF8-4772-B01F-D2709E1BFF41}" dt="2022-04-21T21:11:10.664" v="54" actId="14826"/>
          <ac:picMkLst>
            <pc:docMk/>
            <pc:sldMk cId="778883926" sldId="2076136264"/>
            <ac:picMk id="6" creationId="{6B96880A-89CD-4450-AE79-E2EC4F9F20C6}"/>
          </ac:picMkLst>
        </pc:picChg>
        <pc:picChg chg="mod">
          <ac:chgData name="David Warner" userId="51ffa14d-fdfd-4571-a787-ad4b3bb92711" providerId="ADAL" clId="{1ECBB2E8-0AF8-4772-B01F-D2709E1BFF41}" dt="2022-04-21T21:14:19.899" v="110" actId="1076"/>
          <ac:picMkLst>
            <pc:docMk/>
            <pc:sldMk cId="778883926" sldId="2076136264"/>
            <ac:picMk id="10" creationId="{15B0DB46-24E4-45EE-8E26-622D1FA3D4D0}"/>
          </ac:picMkLst>
        </pc:picChg>
        <pc:picChg chg="mod">
          <ac:chgData name="David Warner" userId="51ffa14d-fdfd-4571-a787-ad4b3bb92711" providerId="ADAL" clId="{1ECBB2E8-0AF8-4772-B01F-D2709E1BFF41}" dt="2022-04-21T21:14:16.613" v="109" actId="1076"/>
          <ac:picMkLst>
            <pc:docMk/>
            <pc:sldMk cId="778883926" sldId="2076136264"/>
            <ac:picMk id="11" creationId="{47158F51-FAAD-4DE3-B803-9B850CB0571E}"/>
          </ac:picMkLst>
        </pc:picChg>
      </pc:sldChg>
      <pc:sldChg chg="addSp modSp">
        <pc:chgData name="David Warner" userId="51ffa14d-fdfd-4571-a787-ad4b3bb92711" providerId="ADAL" clId="{1ECBB2E8-0AF8-4772-B01F-D2709E1BFF41}" dt="2022-04-21T20:51:27.713" v="13"/>
        <pc:sldMkLst>
          <pc:docMk/>
          <pc:sldMk cId="2925091645" sldId="2076136308"/>
        </pc:sldMkLst>
        <pc:spChg chg="add mod">
          <ac:chgData name="David Warner" userId="51ffa14d-fdfd-4571-a787-ad4b3bb92711" providerId="ADAL" clId="{1ECBB2E8-0AF8-4772-B01F-D2709E1BFF41}" dt="2022-04-21T20:51:27.713" v="13"/>
          <ac:spMkLst>
            <pc:docMk/>
            <pc:sldMk cId="2925091645" sldId="2076136308"/>
            <ac:spMk id="30" creationId="{6CE58940-68FA-49CA-9F4C-3D3D9F7420E1}"/>
          </ac:spMkLst>
        </pc:spChg>
      </pc:sldChg>
      <pc:sldChg chg="addSp delSp modSp mod">
        <pc:chgData name="David Warner" userId="51ffa14d-fdfd-4571-a787-ad4b3bb92711" providerId="ADAL" clId="{1ECBB2E8-0AF8-4772-B01F-D2709E1BFF41}" dt="2022-05-03T14:24:12.699" v="199" actId="688"/>
        <pc:sldMkLst>
          <pc:docMk/>
          <pc:sldMk cId="1812315545" sldId="2134805597"/>
        </pc:sldMkLst>
        <pc:spChg chg="mod">
          <ac:chgData name="David Warner" userId="51ffa14d-fdfd-4571-a787-ad4b3bb92711" providerId="ADAL" clId="{1ECBB2E8-0AF8-4772-B01F-D2709E1BFF41}" dt="2022-05-03T14:24:12.699" v="199" actId="688"/>
          <ac:spMkLst>
            <pc:docMk/>
            <pc:sldMk cId="1812315545" sldId="2134805597"/>
            <ac:spMk id="2" creationId="{3B1CD923-AA08-B620-31D1-A9B3B827A3D9}"/>
          </ac:spMkLst>
        </pc:spChg>
        <pc:spChg chg="add del mod">
          <ac:chgData name="David Warner" userId="51ffa14d-fdfd-4571-a787-ad4b3bb92711" providerId="ADAL" clId="{1ECBB2E8-0AF8-4772-B01F-D2709E1BFF41}" dt="2022-05-03T14:23:53.371" v="194" actId="478"/>
          <ac:spMkLst>
            <pc:docMk/>
            <pc:sldMk cId="1812315545" sldId="2134805597"/>
            <ac:spMk id="9" creationId="{F8E28992-5858-4F84-9D1F-AFF409D4DCC4}"/>
          </ac:spMkLst>
        </pc:spChg>
        <pc:spChg chg="mod">
          <ac:chgData name="David Warner" userId="51ffa14d-fdfd-4571-a787-ad4b3bb92711" providerId="ADAL" clId="{1ECBB2E8-0AF8-4772-B01F-D2709E1BFF41}" dt="2022-05-03T14:24:09.778" v="198" actId="207"/>
          <ac:spMkLst>
            <pc:docMk/>
            <pc:sldMk cId="1812315545" sldId="2134805597"/>
            <ac:spMk id="10" creationId="{16E1CB8C-122B-4C5A-8724-D74AEC2B5DEC}"/>
          </ac:spMkLst>
        </pc:spChg>
        <pc:picChg chg="mod">
          <ac:chgData name="David Warner" userId="51ffa14d-fdfd-4571-a787-ad4b3bb92711" providerId="ADAL" clId="{1ECBB2E8-0AF8-4772-B01F-D2709E1BFF41}" dt="2022-05-03T14:23:57.968" v="195" actId="14826"/>
          <ac:picMkLst>
            <pc:docMk/>
            <pc:sldMk cId="1812315545" sldId="2134805597"/>
            <ac:picMk id="5" creationId="{7D7D6216-C55C-F9B4-A00A-5668AC8F7D28}"/>
          </ac:picMkLst>
        </pc:picChg>
      </pc:sldChg>
      <pc:sldChg chg="addSp delSp modSp mod">
        <pc:chgData name="David Warner" userId="51ffa14d-fdfd-4571-a787-ad4b3bb92711" providerId="ADAL" clId="{1ECBB2E8-0AF8-4772-B01F-D2709E1BFF41}" dt="2022-05-04T14:31:19.571" v="246" actId="1076"/>
        <pc:sldMkLst>
          <pc:docMk/>
          <pc:sldMk cId="154491924" sldId="2134805599"/>
        </pc:sldMkLst>
        <pc:spChg chg="mod">
          <ac:chgData name="David Warner" userId="51ffa14d-fdfd-4571-a787-ad4b3bb92711" providerId="ADAL" clId="{1ECBB2E8-0AF8-4772-B01F-D2709E1BFF41}" dt="2022-05-04T14:28:25.466" v="229" actId="20577"/>
          <ac:spMkLst>
            <pc:docMk/>
            <pc:sldMk cId="154491924" sldId="2134805599"/>
            <ac:spMk id="3" creationId="{CBDC9C38-872E-4048-96FE-C321FEF21EC1}"/>
          </ac:spMkLst>
        </pc:spChg>
        <pc:spChg chg="add del mod">
          <ac:chgData name="David Warner" userId="51ffa14d-fdfd-4571-a787-ad4b3bb92711" providerId="ADAL" clId="{1ECBB2E8-0AF8-4772-B01F-D2709E1BFF41}" dt="2022-05-04T14:28:05.526" v="202" actId="478"/>
          <ac:spMkLst>
            <pc:docMk/>
            <pc:sldMk cId="154491924" sldId="2134805599"/>
            <ac:spMk id="55" creationId="{74725A86-21B1-496E-B42E-077B36304FF8}"/>
          </ac:spMkLst>
        </pc:spChg>
        <pc:picChg chg="mod">
          <ac:chgData name="David Warner" userId="51ffa14d-fdfd-4571-a787-ad4b3bb92711" providerId="ADAL" clId="{1ECBB2E8-0AF8-4772-B01F-D2709E1BFF41}" dt="2022-05-04T14:28:23.544" v="228" actId="1035"/>
          <ac:picMkLst>
            <pc:docMk/>
            <pc:sldMk cId="154491924" sldId="2134805599"/>
            <ac:picMk id="29" creationId="{E8DC1192-0F89-4521-AC70-9EE3FE847BB2}"/>
          </ac:picMkLst>
        </pc:picChg>
        <pc:picChg chg="mod">
          <ac:chgData name="David Warner" userId="51ffa14d-fdfd-4571-a787-ad4b3bb92711" providerId="ADAL" clId="{1ECBB2E8-0AF8-4772-B01F-D2709E1BFF41}" dt="2022-05-04T14:31:19.571" v="246" actId="1076"/>
          <ac:picMkLst>
            <pc:docMk/>
            <pc:sldMk cId="154491924" sldId="2134805599"/>
            <ac:picMk id="47" creationId="{62D672BA-A8BB-8061-BD34-6DE217402441}"/>
          </ac:picMkLst>
        </pc:picChg>
        <pc:picChg chg="del">
          <ac:chgData name="David Warner" userId="51ffa14d-fdfd-4571-a787-ad4b3bb92711" providerId="ADAL" clId="{1ECBB2E8-0AF8-4772-B01F-D2709E1BFF41}" dt="2022-05-04T14:28:11.336" v="204" actId="478"/>
          <ac:picMkLst>
            <pc:docMk/>
            <pc:sldMk cId="154491924" sldId="2134805599"/>
            <ac:picMk id="48" creationId="{639F5F5C-40F2-44AD-A5C0-EF113160EEA0}"/>
          </ac:picMkLst>
        </pc:picChg>
        <pc:picChg chg="del">
          <ac:chgData name="David Warner" userId="51ffa14d-fdfd-4571-a787-ad4b3bb92711" providerId="ADAL" clId="{1ECBB2E8-0AF8-4772-B01F-D2709E1BFF41}" dt="2022-05-04T14:28:12.306" v="205" actId="478"/>
          <ac:picMkLst>
            <pc:docMk/>
            <pc:sldMk cId="154491924" sldId="2134805599"/>
            <ac:picMk id="52" creationId="{D1E9D8C2-46B8-4E6F-8C7A-1CB4A34F338F}"/>
          </ac:picMkLst>
        </pc:picChg>
        <pc:picChg chg="mod">
          <ac:chgData name="David Warner" userId="51ffa14d-fdfd-4571-a787-ad4b3bb92711" providerId="ADAL" clId="{1ECBB2E8-0AF8-4772-B01F-D2709E1BFF41}" dt="2022-05-04T14:31:17.933" v="245" actId="1076"/>
          <ac:picMkLst>
            <pc:docMk/>
            <pc:sldMk cId="154491924" sldId="2134805599"/>
            <ac:picMk id="53" creationId="{AF1B5964-B589-EAA5-F35D-5798EE7B67E4}"/>
          </ac:picMkLst>
        </pc:picChg>
        <pc:picChg chg="mod">
          <ac:chgData name="David Warner" userId="51ffa14d-fdfd-4571-a787-ad4b3bb92711" providerId="ADAL" clId="{1ECBB2E8-0AF8-4772-B01F-D2709E1BFF41}" dt="2022-05-04T14:31:01.026" v="235" actId="14100"/>
          <ac:picMkLst>
            <pc:docMk/>
            <pc:sldMk cId="154491924" sldId="2134805599"/>
            <ac:picMk id="54" creationId="{E5C3C0E2-BEE2-7881-9400-64413849EED3}"/>
          </ac:picMkLst>
        </pc:picChg>
      </pc:sldChg>
      <pc:sldChg chg="addSp modSp">
        <pc:chgData name="David Warner" userId="51ffa14d-fdfd-4571-a787-ad4b3bb92711" providerId="ADAL" clId="{1ECBB2E8-0AF8-4772-B01F-D2709E1BFF41}" dt="2022-04-21T20:51:34.417" v="18"/>
        <pc:sldMkLst>
          <pc:docMk/>
          <pc:sldMk cId="837812005" sldId="2134805600"/>
        </pc:sldMkLst>
        <pc:spChg chg="add mod">
          <ac:chgData name="David Warner" userId="51ffa14d-fdfd-4571-a787-ad4b3bb92711" providerId="ADAL" clId="{1ECBB2E8-0AF8-4772-B01F-D2709E1BFF41}" dt="2022-04-21T20:51:34.417" v="18"/>
          <ac:spMkLst>
            <pc:docMk/>
            <pc:sldMk cId="837812005" sldId="2134805600"/>
            <ac:spMk id="12" creationId="{9EF83E95-0CA0-4AEA-9432-9157CA57A5CE}"/>
          </ac:spMkLst>
        </pc:spChg>
      </pc:sldChg>
      <pc:sldChg chg="addSp modSp">
        <pc:chgData name="David Warner" userId="51ffa14d-fdfd-4571-a787-ad4b3bb92711" providerId="ADAL" clId="{1ECBB2E8-0AF8-4772-B01F-D2709E1BFF41}" dt="2022-04-21T20:51:33.580" v="17"/>
        <pc:sldMkLst>
          <pc:docMk/>
          <pc:sldMk cId="3452186815" sldId="2134805611"/>
        </pc:sldMkLst>
        <pc:spChg chg="add mod">
          <ac:chgData name="David Warner" userId="51ffa14d-fdfd-4571-a787-ad4b3bb92711" providerId="ADAL" clId="{1ECBB2E8-0AF8-4772-B01F-D2709E1BFF41}" dt="2022-04-21T20:51:33.580" v="17"/>
          <ac:spMkLst>
            <pc:docMk/>
            <pc:sldMk cId="3452186815" sldId="2134805611"/>
            <ac:spMk id="13" creationId="{936D27A0-0D15-4253-8445-A74BEC0AD8A9}"/>
          </ac:spMkLst>
        </pc:spChg>
      </pc:sldChg>
      <pc:sldChg chg="addSp delSp modSp mod">
        <pc:chgData name="David Warner" userId="51ffa14d-fdfd-4571-a787-ad4b3bb92711" providerId="ADAL" clId="{1ECBB2E8-0AF8-4772-B01F-D2709E1BFF41}" dt="2022-05-03T14:23:33.081" v="193"/>
        <pc:sldMkLst>
          <pc:docMk/>
          <pc:sldMk cId="1954581032" sldId="2134805612"/>
        </pc:sldMkLst>
        <pc:spChg chg="mod">
          <ac:chgData name="David Warner" userId="51ffa14d-fdfd-4571-a787-ad4b3bb92711" providerId="ADAL" clId="{1ECBB2E8-0AF8-4772-B01F-D2709E1BFF41}" dt="2022-05-03T14:23:33.081" v="193"/>
          <ac:spMkLst>
            <pc:docMk/>
            <pc:sldMk cId="1954581032" sldId="2134805612"/>
            <ac:spMk id="14" creationId="{D48B03A6-9931-4060-866B-02B036F803DE}"/>
          </ac:spMkLst>
        </pc:spChg>
        <pc:spChg chg="add del mod">
          <ac:chgData name="David Warner" userId="51ffa14d-fdfd-4571-a787-ad4b3bb92711" providerId="ADAL" clId="{1ECBB2E8-0AF8-4772-B01F-D2709E1BFF41}" dt="2022-05-03T14:23:22.709" v="191" actId="478"/>
          <ac:spMkLst>
            <pc:docMk/>
            <pc:sldMk cId="1954581032" sldId="2134805612"/>
            <ac:spMk id="15" creationId="{683E0716-7275-4837-83FD-4ACFCACAC852}"/>
          </ac:spMkLst>
        </pc:spChg>
        <pc:spChg chg="mod">
          <ac:chgData name="David Warner" userId="51ffa14d-fdfd-4571-a787-ad4b3bb92711" providerId="ADAL" clId="{1ECBB2E8-0AF8-4772-B01F-D2709E1BFF41}" dt="2022-05-03T14:22:29.301" v="189" actId="20577"/>
          <ac:spMkLst>
            <pc:docMk/>
            <pc:sldMk cId="1954581032" sldId="2134805612"/>
            <ac:spMk id="19" creationId="{B96EE522-6672-435D-A47F-0B904BCE8C3A}"/>
          </ac:spMkLst>
        </pc:spChg>
      </pc:sldChg>
      <pc:sldChg chg="addSp modSp">
        <pc:chgData name="David Warner" userId="51ffa14d-fdfd-4571-a787-ad4b3bb92711" providerId="ADAL" clId="{1ECBB2E8-0AF8-4772-B01F-D2709E1BFF41}" dt="2022-04-21T20:51:36.441" v="19"/>
        <pc:sldMkLst>
          <pc:docMk/>
          <pc:sldMk cId="2923261421" sldId="2145707289"/>
        </pc:sldMkLst>
        <pc:spChg chg="add mod">
          <ac:chgData name="David Warner" userId="51ffa14d-fdfd-4571-a787-ad4b3bb92711" providerId="ADAL" clId="{1ECBB2E8-0AF8-4772-B01F-D2709E1BFF41}" dt="2022-04-21T20:51:36.441" v="19"/>
          <ac:spMkLst>
            <pc:docMk/>
            <pc:sldMk cId="2923261421" sldId="2145707289"/>
            <ac:spMk id="14" creationId="{310BCD50-7814-4A39-8C82-C55EE1CCFF79}"/>
          </ac:spMkLst>
        </pc:spChg>
      </pc:sldChg>
      <pc:sldChg chg="addSp modSp mod modShow">
        <pc:chgData name="David Warner" userId="51ffa14d-fdfd-4571-a787-ad4b3bb92711" providerId="ADAL" clId="{1ECBB2E8-0AF8-4772-B01F-D2709E1BFF41}" dt="2022-05-03T14:24:22.613" v="200" actId="729"/>
        <pc:sldMkLst>
          <pc:docMk/>
          <pc:sldMk cId="703129730" sldId="2145707291"/>
        </pc:sldMkLst>
        <pc:spChg chg="add mod">
          <ac:chgData name="David Warner" userId="51ffa14d-fdfd-4571-a787-ad4b3bb92711" providerId="ADAL" clId="{1ECBB2E8-0AF8-4772-B01F-D2709E1BFF41}" dt="2022-04-21T20:51:50.220" v="20"/>
          <ac:spMkLst>
            <pc:docMk/>
            <pc:sldMk cId="703129730" sldId="2145707291"/>
            <ac:spMk id="17" creationId="{02A5B9DD-3F78-4452-BA90-606AAE902CE0}"/>
          </ac:spMkLst>
        </pc:spChg>
      </pc:sldChg>
      <pc:sldChg chg="addSp modSp">
        <pc:chgData name="David Warner" userId="51ffa14d-fdfd-4571-a787-ad4b3bb92711" providerId="ADAL" clId="{1ECBB2E8-0AF8-4772-B01F-D2709E1BFF41}" dt="2022-04-21T20:51:26.152" v="12"/>
        <pc:sldMkLst>
          <pc:docMk/>
          <pc:sldMk cId="1183489955" sldId="2145707292"/>
        </pc:sldMkLst>
        <pc:spChg chg="add mod">
          <ac:chgData name="David Warner" userId="51ffa14d-fdfd-4571-a787-ad4b3bb92711" providerId="ADAL" clId="{1ECBB2E8-0AF8-4772-B01F-D2709E1BFF41}" dt="2022-04-21T20:51:26.152" v="12"/>
          <ac:spMkLst>
            <pc:docMk/>
            <pc:sldMk cId="1183489955" sldId="2145707292"/>
            <ac:spMk id="42" creationId="{2FC150FE-9233-47DE-BFFC-A53E75FC96F0}"/>
          </ac:spMkLst>
        </pc:sp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Alex Terentiev" userId="S::aterentiev@microsoft.com::b089aebb-68c6-439e-96df-7e98da5a759e" providerId="AD" clId="Web-{E4E8B84D-C381-BB3D-A9D0-74CBC10C99FF}"/>
    <pc:docChg chg="modSld">
      <pc:chgData name="Alex Terentiev" userId="S::aterentiev@microsoft.com::b089aebb-68c6-439e-96df-7e98da5a759e" providerId="AD" clId="Web-{E4E8B84D-C381-BB3D-A9D0-74CBC10C99FF}" dt="2022-05-03T14:00:51.074" v="285" actId="14100"/>
      <pc:docMkLst>
        <pc:docMk/>
      </pc:docMkLst>
      <pc:sldChg chg="addSp delSp modSp">
        <pc:chgData name="Alex Terentiev" userId="S::aterentiev@microsoft.com::b089aebb-68c6-439e-96df-7e98da5a759e" providerId="AD" clId="Web-{E4E8B84D-C381-BB3D-A9D0-74CBC10C99FF}" dt="2022-05-03T14:00:51.074" v="285" actId="14100"/>
        <pc:sldMkLst>
          <pc:docMk/>
          <pc:sldMk cId="4037611923" sldId="3334"/>
        </pc:sldMkLst>
        <pc:spChg chg="mod">
          <ac:chgData name="Alex Terentiev" userId="S::aterentiev@microsoft.com::b089aebb-68c6-439e-96df-7e98da5a759e" providerId="AD" clId="Web-{E4E8B84D-C381-BB3D-A9D0-74CBC10C99FF}" dt="2022-05-03T13:56:50.426" v="273" actId="20577"/>
          <ac:spMkLst>
            <pc:docMk/>
            <pc:sldMk cId="4037611923" sldId="3334"/>
            <ac:spMk id="3" creationId="{CBDC9C38-872E-4048-96FE-C321FEF21EC1}"/>
          </ac:spMkLst>
        </pc:spChg>
        <pc:spChg chg="add del mod">
          <ac:chgData name="Alex Terentiev" userId="S::aterentiev@microsoft.com::b089aebb-68c6-439e-96df-7e98da5a759e" providerId="AD" clId="Web-{E4E8B84D-C381-BB3D-A9D0-74CBC10C99FF}" dt="2022-05-03T13:58:47.180" v="277"/>
          <ac:spMkLst>
            <pc:docMk/>
            <pc:sldMk cId="4037611923" sldId="3334"/>
            <ac:spMk id="4" creationId="{28FA38D2-204B-0244-70E1-5B53CF4FD1AE}"/>
          </ac:spMkLst>
        </pc:spChg>
        <pc:spChg chg="del">
          <ac:chgData name="Alex Terentiev" userId="S::aterentiev@microsoft.com::b089aebb-68c6-439e-96df-7e98da5a759e" providerId="AD" clId="Web-{E4E8B84D-C381-BB3D-A9D0-74CBC10C99FF}" dt="2022-05-03T13:50:36.384" v="0"/>
          <ac:spMkLst>
            <pc:docMk/>
            <pc:sldMk cId="4037611923" sldId="3334"/>
            <ac:spMk id="18" creationId="{C40B8F55-DF85-4545-BAE5-1116EE1F5F66}"/>
          </ac:spMkLst>
        </pc:spChg>
        <pc:picChg chg="del">
          <ac:chgData name="Alex Terentiev" userId="S::aterentiev@microsoft.com::b089aebb-68c6-439e-96df-7e98da5a759e" providerId="AD" clId="Web-{E4E8B84D-C381-BB3D-A9D0-74CBC10C99FF}" dt="2022-05-03T13:54:55.344" v="193"/>
          <ac:picMkLst>
            <pc:docMk/>
            <pc:sldMk cId="4037611923" sldId="3334"/>
            <ac:picMk id="5" creationId="{A04E1B97-E803-931A-04AD-01E2E8AADF4B}"/>
          </ac:picMkLst>
        </pc:picChg>
        <pc:picChg chg="del">
          <ac:chgData name="Alex Terentiev" userId="S::aterentiev@microsoft.com::b089aebb-68c6-439e-96df-7e98da5a759e" providerId="AD" clId="Web-{E4E8B84D-C381-BB3D-A9D0-74CBC10C99FF}" dt="2022-05-03T13:54:53.501" v="192"/>
          <ac:picMkLst>
            <pc:docMk/>
            <pc:sldMk cId="4037611923" sldId="3334"/>
            <ac:picMk id="19" creationId="{9A4816E9-B114-1256-C3E7-48A28307FE0D}"/>
          </ac:picMkLst>
        </pc:picChg>
        <pc:picChg chg="add del mod">
          <ac:chgData name="Alex Terentiev" userId="S::aterentiev@microsoft.com::b089aebb-68c6-439e-96df-7e98da5a759e" providerId="AD" clId="Web-{E4E8B84D-C381-BB3D-A9D0-74CBC10C99FF}" dt="2022-05-03T13:59:13.102" v="279"/>
          <ac:picMkLst>
            <pc:docMk/>
            <pc:sldMk cId="4037611923" sldId="3334"/>
            <ac:picMk id="20" creationId="{B17AA4FC-A3C1-8065-D930-BAD32796202D}"/>
          </ac:picMkLst>
        </pc:picChg>
        <pc:picChg chg="add mod">
          <ac:chgData name="Alex Terentiev" userId="S::aterentiev@microsoft.com::b089aebb-68c6-439e-96df-7e98da5a759e" providerId="AD" clId="Web-{E4E8B84D-C381-BB3D-A9D0-74CBC10C99FF}" dt="2022-05-03T13:59:52.603" v="282" actId="14100"/>
          <ac:picMkLst>
            <pc:docMk/>
            <pc:sldMk cId="4037611923" sldId="3334"/>
            <ac:picMk id="21" creationId="{2B7575E2-627D-56AC-C9CF-46155FBE53B4}"/>
          </ac:picMkLst>
        </pc:picChg>
        <pc:picChg chg="add mod">
          <ac:chgData name="Alex Terentiev" userId="S::aterentiev@microsoft.com::b089aebb-68c6-439e-96df-7e98da5a759e" providerId="AD" clId="Web-{E4E8B84D-C381-BB3D-A9D0-74CBC10C99FF}" dt="2022-05-03T14:00:51.074" v="285" actId="14100"/>
          <ac:picMkLst>
            <pc:docMk/>
            <pc:sldMk cId="4037611923" sldId="3334"/>
            <ac:picMk id="22" creationId="{278B8670-18A1-D94C-D4B9-041FE296167E}"/>
          </ac:picMkLst>
        </pc:picChg>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FE61BB71-5504-427E-916F-C033BB94C28B}"/>
    <pc:docChg chg="modSld">
      <pc:chgData name="Julie Turner" userId="S::julie.turner_sympraxisconsulting.com#ext#@microsoft.onmicrosoft.com::51f00042-4c48-4111-9ee4-670ef2fc7d0e" providerId="AD" clId="Web-{FE61BB71-5504-427E-916F-C033BB94C28B}" dt="2022-05-04T17:13:14.982" v="2" actId="20577"/>
      <pc:docMkLst>
        <pc:docMk/>
      </pc:docMkLst>
      <pc:sldChg chg="modSp">
        <pc:chgData name="Julie Turner" userId="S::julie.turner_sympraxisconsulting.com#ext#@microsoft.onmicrosoft.com::51f00042-4c48-4111-9ee4-670ef2fc7d0e" providerId="AD" clId="Web-{FE61BB71-5504-427E-916F-C033BB94C28B}" dt="2022-05-04T17:13:14.982" v="2" actId="20577"/>
        <pc:sldMkLst>
          <pc:docMk/>
          <pc:sldMk cId="2877399898" sldId="1623"/>
        </pc:sldMkLst>
        <pc:spChg chg="mod">
          <ac:chgData name="Julie Turner" userId="S::julie.turner_sympraxisconsulting.com#ext#@microsoft.onmicrosoft.com::51f00042-4c48-4111-9ee4-670ef2fc7d0e" providerId="AD" clId="Web-{FE61BB71-5504-427E-916F-C033BB94C28B}" dt="2022-05-04T17:13:14.982" v="2"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8580710E-8383-47E7-92A5-9BEF3D5F8D13}"/>
    <pc:docChg chg="delSld modSld modSection">
      <pc:chgData name="David Warner" userId="S::davidwarner@microsoft.com::51ffa14d-fdfd-4571-a787-ad4b3bb92711" providerId="AD" clId="Web-{8580710E-8383-47E7-92A5-9BEF3D5F8D13}" dt="2022-05-04T21:37:50.889" v="1"/>
      <pc:docMkLst>
        <pc:docMk/>
      </pc:docMkLst>
      <pc:sldChg chg="modSp">
        <pc:chgData name="David Warner" userId="S::davidwarner@microsoft.com::51ffa14d-fdfd-4571-a787-ad4b3bb92711" providerId="AD" clId="Web-{8580710E-8383-47E7-92A5-9BEF3D5F8D13}" dt="2022-05-04T21:37:43.763" v="0" actId="1076"/>
        <pc:sldMkLst>
          <pc:docMk/>
          <pc:sldMk cId="2923261421" sldId="2145707289"/>
        </pc:sldMkLst>
        <pc:spChg chg="mod">
          <ac:chgData name="David Warner" userId="S::davidwarner@microsoft.com::51ffa14d-fdfd-4571-a787-ad4b3bb92711" providerId="AD" clId="Web-{8580710E-8383-47E7-92A5-9BEF3D5F8D13}" dt="2022-05-04T21:37:43.763" v="0" actId="1076"/>
          <ac:spMkLst>
            <pc:docMk/>
            <pc:sldMk cId="2923261421" sldId="2145707289"/>
            <ac:spMk id="14" creationId="{310BCD50-7814-4A39-8C82-C55EE1CCFF79}"/>
          </ac:spMkLst>
        </pc:spChg>
      </pc:sldChg>
      <pc:sldChg chg="del">
        <pc:chgData name="David Warner" userId="S::davidwarner@microsoft.com::51ffa14d-fdfd-4571-a787-ad4b3bb92711" providerId="AD" clId="Web-{8580710E-8383-47E7-92A5-9BEF3D5F8D13}" dt="2022-05-04T21:37:50.889" v="1"/>
        <pc:sldMkLst>
          <pc:docMk/>
          <pc:sldMk cId="703129730" sldId="2145707291"/>
        </pc:sldMkLst>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Julie Turner" userId="S::julie.turner_sympraxisconsulting.com#ext#@microsoft.onmicrosoft.com::51f00042-4c48-4111-9ee4-670ef2fc7d0e" providerId="AD" clId="Web-{97F0192C-E654-4552-BA82-7391B7295DCF}"/>
    <pc:docChg chg="modSld">
      <pc:chgData name="Julie Turner" userId="S::julie.turner_sympraxisconsulting.com#ext#@microsoft.onmicrosoft.com::51f00042-4c48-4111-9ee4-670ef2fc7d0e" providerId="AD" clId="Web-{97F0192C-E654-4552-BA82-7391B7295DCF}" dt="2022-05-03T12:59:31.031" v="74" actId="20577"/>
      <pc:docMkLst>
        <pc:docMk/>
      </pc:docMkLst>
      <pc:sldChg chg="delSp modSp">
        <pc:chgData name="Julie Turner" userId="S::julie.turner_sympraxisconsulting.com#ext#@microsoft.onmicrosoft.com::51f00042-4c48-4111-9ee4-670ef2fc7d0e" providerId="AD" clId="Web-{97F0192C-E654-4552-BA82-7391B7295DCF}" dt="2022-05-03T12:59:31.031" v="74" actId="20577"/>
        <pc:sldMkLst>
          <pc:docMk/>
          <pc:sldMk cId="2877399898" sldId="1623"/>
        </pc:sldMkLst>
        <pc:spChg chg="mod">
          <ac:chgData name="Julie Turner" userId="S::julie.turner_sympraxisconsulting.com#ext#@microsoft.onmicrosoft.com::51f00042-4c48-4111-9ee4-670ef2fc7d0e" providerId="AD" clId="Web-{97F0192C-E654-4552-BA82-7391B7295DCF}" dt="2022-05-03T12:59:31.031" v="74"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97F0192C-E654-4552-BA82-7391B7295DCF}" dt="2022-05-03T12:55:19.610" v="1"/>
          <ac:spMkLst>
            <pc:docMk/>
            <pc:sldMk cId="2877399898" sldId="1623"/>
            <ac:spMk id="207" creationId="{10098AC3-A625-4BBF-A4EE-BE2891F0F99A}"/>
          </ac:spMkLst>
        </pc:sp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Waldemar Mastykarz" userId="S::wmastyka@microsoft.com::8c3ccc08-b2ec-4e63-9b9b-25eb044a606e" providerId="AD" clId="Web-{AD86FC41-F957-7C18-4330-667F6EA78568}"/>
    <pc:docChg chg="modSld">
      <pc:chgData name="Waldemar Mastykarz" userId="S::wmastyka@microsoft.com::8c3ccc08-b2ec-4e63-9b9b-25eb044a606e" providerId="AD" clId="Web-{AD86FC41-F957-7C18-4330-667F6EA78568}" dt="2022-05-03T08:10:54.584" v="117" actId="20577"/>
      <pc:docMkLst>
        <pc:docMk/>
      </pc:docMkLst>
      <pc:sldChg chg="delSp modSp">
        <pc:chgData name="Waldemar Mastykarz" userId="S::wmastyka@microsoft.com::8c3ccc08-b2ec-4e63-9b9b-25eb044a606e" providerId="AD" clId="Web-{AD86FC41-F957-7C18-4330-667F6EA78568}" dt="2022-05-03T08:10:54.584" v="117" actId="20577"/>
        <pc:sldMkLst>
          <pc:docMk/>
          <pc:sldMk cId="2253365439" sldId="1642"/>
        </pc:sldMkLst>
        <pc:spChg chg="mod">
          <ac:chgData name="Waldemar Mastykarz" userId="S::wmastyka@microsoft.com::8c3ccc08-b2ec-4e63-9b9b-25eb044a606e" providerId="AD" clId="Web-{AD86FC41-F957-7C18-4330-667F6EA78568}" dt="2022-05-03T08:10:54.584" v="117" actId="20577"/>
          <ac:spMkLst>
            <pc:docMk/>
            <pc:sldMk cId="2253365439" sldId="1642"/>
            <ac:spMk id="3" creationId="{CBDC9C38-872E-4048-96FE-C321FEF21EC1}"/>
          </ac:spMkLst>
        </pc:spChg>
        <pc:spChg chg="del">
          <ac:chgData name="Waldemar Mastykarz" userId="S::wmastyka@microsoft.com::8c3ccc08-b2ec-4e63-9b9b-25eb044a606e" providerId="AD" clId="Web-{AD86FC41-F957-7C18-4330-667F6EA78568}" dt="2022-05-03T08:07:15.999" v="0"/>
          <ac:spMkLst>
            <pc:docMk/>
            <pc:sldMk cId="2253365439" sldId="1642"/>
            <ac:spMk id="22" creationId="{1809C04F-18AE-43AE-AD59-A417F2E378FE}"/>
          </ac:spMkLst>
        </pc:sp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Hugo Bernier" userId="846ef6cd-3f11-462c-a4be-44fff9f1a751" providerId="ADAL" clId="{EF9D147F-63D3-43FB-BF6B-5906EE368861}"/>
    <pc:docChg chg="undo redo custSel modSld">
      <pc:chgData name="Hugo Bernier" userId="846ef6cd-3f11-462c-a4be-44fff9f1a751" providerId="ADAL" clId="{EF9D147F-63D3-43FB-BF6B-5906EE368861}" dt="2022-05-05T09:08:39.347" v="264" actId="465"/>
      <pc:docMkLst>
        <pc:docMk/>
      </pc:docMkLst>
      <pc:sldChg chg="addSp delSp modSp mod modNotesTx">
        <pc:chgData name="Hugo Bernier" userId="846ef6cd-3f11-462c-a4be-44fff9f1a751" providerId="ADAL" clId="{EF9D147F-63D3-43FB-BF6B-5906EE368861}" dt="2022-05-05T09:08:39.347" v="264" actId="465"/>
        <pc:sldMkLst>
          <pc:docMk/>
          <pc:sldMk cId="1183489955" sldId="2145707292"/>
        </pc:sldMkLst>
        <pc:spChg chg="mod">
          <ac:chgData name="Hugo Bernier" userId="846ef6cd-3f11-462c-a4be-44fff9f1a751" providerId="ADAL" clId="{EF9D147F-63D3-43FB-BF6B-5906EE368861}" dt="2022-05-05T09:07:19.565" v="253" actId="403"/>
          <ac:spMkLst>
            <pc:docMk/>
            <pc:sldMk cId="1183489955" sldId="2145707292"/>
            <ac:spMk id="3" creationId="{CBDC9C38-872E-4048-96FE-C321FEF21EC1}"/>
          </ac:spMkLst>
        </pc:spChg>
        <pc:spChg chg="mod">
          <ac:chgData name="Hugo Bernier" userId="846ef6cd-3f11-462c-a4be-44fff9f1a751" providerId="ADAL" clId="{EF9D147F-63D3-43FB-BF6B-5906EE368861}" dt="2022-05-05T09:04:00.628" v="189" actId="403"/>
          <ac:spMkLst>
            <pc:docMk/>
            <pc:sldMk cId="1183489955" sldId="2145707292"/>
            <ac:spMk id="5" creationId="{D99E2DB0-70F3-400F-878F-33AE8632B7BC}"/>
          </ac:spMkLst>
        </pc:spChg>
        <pc:spChg chg="del">
          <ac:chgData name="Hugo Bernier" userId="846ef6cd-3f11-462c-a4be-44fff9f1a751" providerId="ADAL" clId="{EF9D147F-63D3-43FB-BF6B-5906EE368861}" dt="2022-05-05T08:55:39.476" v="1" actId="478"/>
          <ac:spMkLst>
            <pc:docMk/>
            <pc:sldMk cId="1183489955" sldId="2145707292"/>
            <ac:spMk id="23" creationId="{9011FA33-2538-7D62-4C8F-5C39DAD56208}"/>
          </ac:spMkLst>
        </pc:spChg>
        <pc:spChg chg="del">
          <ac:chgData name="Hugo Bernier" userId="846ef6cd-3f11-462c-a4be-44fff9f1a751" providerId="ADAL" clId="{EF9D147F-63D3-43FB-BF6B-5906EE368861}" dt="2022-05-05T08:55:36.263" v="0" actId="478"/>
          <ac:spMkLst>
            <pc:docMk/>
            <pc:sldMk cId="1183489955" sldId="2145707292"/>
            <ac:spMk id="42" creationId="{2FC150FE-9233-47DE-BFFC-A53E75FC96F0}"/>
          </ac:spMkLst>
        </pc:spChg>
        <pc:grpChg chg="del mod">
          <ac:chgData name="Hugo Bernier" userId="846ef6cd-3f11-462c-a4be-44fff9f1a751" providerId="ADAL" clId="{EF9D147F-63D3-43FB-BF6B-5906EE368861}" dt="2022-05-05T08:55:53.996" v="3" actId="165"/>
          <ac:grpSpMkLst>
            <pc:docMk/>
            <pc:sldMk cId="1183489955" sldId="2145707292"/>
            <ac:grpSpMk id="20" creationId="{1EF56FF1-4804-1646-CD06-B7FD0A838BA8}"/>
          </ac:grpSpMkLst>
        </pc:grpChg>
        <pc:grpChg chg="add mod">
          <ac:chgData name="Hugo Bernier" userId="846ef6cd-3f11-462c-a4be-44fff9f1a751" providerId="ADAL" clId="{EF9D147F-63D3-43FB-BF6B-5906EE368861}" dt="2022-05-05T09:08:39.347" v="264" actId="465"/>
          <ac:grpSpMkLst>
            <pc:docMk/>
            <pc:sldMk cId="1183489955" sldId="2145707292"/>
            <ac:grpSpMk id="25" creationId="{A5D5BA0E-CF8C-2CAD-861A-605405EE120C}"/>
          </ac:grpSpMkLst>
        </pc:grpChg>
        <pc:picChg chg="add del topLvl">
          <ac:chgData name="Hugo Bernier" userId="846ef6cd-3f11-462c-a4be-44fff9f1a751" providerId="ADAL" clId="{EF9D147F-63D3-43FB-BF6B-5906EE368861}" dt="2022-05-05T09:02:19.824" v="135" actId="478"/>
          <ac:picMkLst>
            <pc:docMk/>
            <pc:sldMk cId="1183489955" sldId="2145707292"/>
            <ac:picMk id="4" creationId="{F84AB307-D957-CCB9-74D8-0598C0950493}"/>
          </ac:picMkLst>
        </pc:picChg>
        <pc:picChg chg="del topLvl">
          <ac:chgData name="Hugo Bernier" userId="846ef6cd-3f11-462c-a4be-44fff9f1a751" providerId="ADAL" clId="{EF9D147F-63D3-43FB-BF6B-5906EE368861}" dt="2022-05-05T09:01:54.981" v="130" actId="478"/>
          <ac:picMkLst>
            <pc:docMk/>
            <pc:sldMk cId="1183489955" sldId="2145707292"/>
            <ac:picMk id="19" creationId="{438E574A-BF3E-3316-6A5E-A6F9F7CA37F8}"/>
          </ac:picMkLst>
        </pc:picChg>
        <pc:picChg chg="add mod">
          <ac:chgData name="Hugo Bernier" userId="846ef6cd-3f11-462c-a4be-44fff9f1a751" providerId="ADAL" clId="{EF9D147F-63D3-43FB-BF6B-5906EE368861}" dt="2022-05-05T09:08:39.347" v="264" actId="465"/>
          <ac:picMkLst>
            <pc:docMk/>
            <pc:sldMk cId="1183489955" sldId="2145707292"/>
            <ac:picMk id="24" creationId="{3A64B243-A945-5AFC-F887-70245CE3C4E0}"/>
          </ac:picMkLst>
        </pc:picChg>
        <pc:picChg chg="mod topLvl">
          <ac:chgData name="Hugo Bernier" userId="846ef6cd-3f11-462c-a4be-44fff9f1a751" providerId="ADAL" clId="{EF9D147F-63D3-43FB-BF6B-5906EE368861}" dt="2022-05-05T09:08:39.347" v="264" actId="465"/>
          <ac:picMkLst>
            <pc:docMk/>
            <pc:sldMk cId="1183489955" sldId="2145707292"/>
            <ac:picMk id="26" creationId="{83C17172-0079-34A6-9C7A-7D2BB52EAD25}"/>
          </ac:picMkLst>
        </pc:picChg>
        <pc:picChg chg="del topLvl">
          <ac:chgData name="Hugo Bernier" userId="846ef6cd-3f11-462c-a4be-44fff9f1a751" providerId="ADAL" clId="{EF9D147F-63D3-43FB-BF6B-5906EE368861}" dt="2022-05-05T09:01:54.261" v="129" actId="478"/>
          <ac:picMkLst>
            <pc:docMk/>
            <pc:sldMk cId="1183489955" sldId="2145707292"/>
            <ac:picMk id="33" creationId="{AFA252AD-DBDF-753C-9F09-C798CC282EF0}"/>
          </ac:picMkLst>
        </pc:picChg>
        <pc:picChg chg="mod">
          <ac:chgData name="Hugo Bernier" userId="846ef6cd-3f11-462c-a4be-44fff9f1a751" providerId="ADAL" clId="{EF9D147F-63D3-43FB-BF6B-5906EE368861}" dt="2022-05-05T08:56:34.770" v="5" actId="1076"/>
          <ac:picMkLst>
            <pc:docMk/>
            <pc:sldMk cId="1183489955" sldId="2145707292"/>
            <ac:picMk id="45" creationId="{78A08874-6278-CB32-E7F2-D2834EEFA8F7}"/>
          </ac:picMkLst>
        </pc:picChg>
        <pc:picChg chg="mod">
          <ac:chgData name="Hugo Bernier" userId="846ef6cd-3f11-462c-a4be-44fff9f1a751" providerId="ADAL" clId="{EF9D147F-63D3-43FB-BF6B-5906EE368861}" dt="2022-05-05T08:56:33.047" v="4" actId="1076"/>
          <ac:picMkLst>
            <pc:docMk/>
            <pc:sldMk cId="1183489955" sldId="2145707292"/>
            <ac:picMk id="46" creationId="{189F0A85-4189-413D-A0C8-A5F3E2FF1168}"/>
          </ac:picMkLst>
        </pc:picChg>
        <pc:picChg chg="mod">
          <ac:chgData name="Hugo Bernier" userId="846ef6cd-3f11-462c-a4be-44fff9f1a751" providerId="ADAL" clId="{EF9D147F-63D3-43FB-BF6B-5906EE368861}" dt="2022-05-05T09:03:56.128" v="187" actId="1076"/>
          <ac:picMkLst>
            <pc:docMk/>
            <pc:sldMk cId="1183489955" sldId="2145707292"/>
            <ac:picMk id="47" creationId="{21375090-F5B0-6850-3359-584EB63DAD8C}"/>
          </ac:picMkLst>
        </pc:picChg>
        <pc:picChg chg="mod topLvl">
          <ac:chgData name="Hugo Bernier" userId="846ef6cd-3f11-462c-a4be-44fff9f1a751" providerId="ADAL" clId="{EF9D147F-63D3-43FB-BF6B-5906EE368861}" dt="2022-05-05T09:08:39.347" v="264" actId="465"/>
          <ac:picMkLst>
            <pc:docMk/>
            <pc:sldMk cId="1183489955" sldId="2145707292"/>
            <ac:picMk id="1026" creationId="{AE52BC3A-0458-6B7F-A04D-5EEF9F85E884}"/>
          </ac:picMkLst>
        </pc:picChg>
        <pc:picChg chg="del topLvl">
          <ac:chgData name="Hugo Bernier" userId="846ef6cd-3f11-462c-a4be-44fff9f1a751" providerId="ADAL" clId="{EF9D147F-63D3-43FB-BF6B-5906EE368861}" dt="2022-05-05T09:01:53.541" v="128" actId="478"/>
          <ac:picMkLst>
            <pc:docMk/>
            <pc:sldMk cId="1183489955" sldId="2145707292"/>
            <ac:picMk id="1028" creationId="{83EB1507-B870-11E5-6ACF-DC3004AC30AC}"/>
          </ac:picMkLst>
        </pc:picChg>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5/5/2022 10:05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5/5/2022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26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17</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3061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1809814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23</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r>
              <a:rPr lang="en-US" dirty="0">
                <a:solidFill>
                  <a:srgbClr val="000000"/>
                </a:solidFill>
                <a:latin typeface="Segoe UI Light"/>
                <a:ea typeface="Calibri" panose="020F0502020204030204" pitchFamily="34" charset="0"/>
                <a:cs typeface="Segoe UI Light"/>
              </a:rPr>
              <a:t>If you’re starting a new development task with SPFx, you could build everything from scratch on your own,</a:t>
            </a:r>
          </a:p>
          <a:p>
            <a:endParaRPr lang="en-US" dirty="0">
              <a:solidFill>
                <a:srgbClr val="000000"/>
              </a:solidFill>
              <a:latin typeface="Segoe UI Light"/>
              <a:ea typeface="Calibri" panose="020F0502020204030204" pitchFamily="34" charset="0"/>
              <a:cs typeface="Segoe UI Light"/>
            </a:endParaRPr>
          </a:p>
          <a:p>
            <a:r>
              <a:rPr lang="en-US" dirty="0">
                <a:solidFill>
                  <a:srgbClr val="000000"/>
                </a:solidFill>
                <a:latin typeface="Segoe UI Light"/>
                <a:ea typeface="Calibri" panose="020F0502020204030204" pitchFamily="34" charset="0"/>
                <a:cs typeface="Segoe UI Light"/>
              </a:rPr>
              <a:t>OR you could leverage the awesome samples that were built by the community.</a:t>
            </a:r>
          </a:p>
          <a:p>
            <a:endParaRPr lang="en-US" dirty="0">
              <a:solidFill>
                <a:srgbClr val="000000"/>
              </a:solidFill>
              <a:latin typeface="Segoe UI Light"/>
              <a:ea typeface="Calibri" panose="020F0502020204030204" pitchFamily="34" charset="0"/>
              <a:cs typeface="Segoe UI Light"/>
            </a:endParaRPr>
          </a:p>
          <a:p>
            <a:r>
              <a:rPr lang="en-US" dirty="0">
                <a:solidFill>
                  <a:srgbClr val="000000"/>
                </a:solidFill>
                <a:latin typeface="Segoe UI Light"/>
                <a:ea typeface="Calibri" panose="020F0502020204030204" pitchFamily="34" charset="0"/>
                <a:cs typeface="Segoe UI Light"/>
              </a:rPr>
              <a:t>We have two GitHub repositories: SPFx Web Parts, and SPFx Extensions where you can find samples contributed by the community, ranging from simple concepts (like how to use a control, for example) to full solutions and utilities.</a:t>
            </a:r>
          </a:p>
          <a:p>
            <a:endParaRPr lang="en-US" dirty="0">
              <a:solidFill>
                <a:srgbClr val="000000"/>
              </a:solidFill>
              <a:latin typeface="Segoe UI Light"/>
              <a:ea typeface="Calibri" panose="020F0502020204030204" pitchFamily="34" charset="0"/>
              <a:cs typeface="Segoe UI Light"/>
            </a:endParaRPr>
          </a:p>
          <a:p>
            <a:r>
              <a:rPr lang="en-US" dirty="0">
                <a:solidFill>
                  <a:srgbClr val="000000"/>
                </a:solidFill>
                <a:latin typeface="Segoe UI Light"/>
                <a:ea typeface="Calibri" panose="020F0502020204030204" pitchFamily="34" charset="0"/>
                <a:cs typeface="Segoe UI Light"/>
              </a:rPr>
              <a:t>We welcome contributions from everyone. </a:t>
            </a:r>
          </a:p>
          <a:p>
            <a:endParaRPr lang="en-US" dirty="0">
              <a:latin typeface="Segoe UI Light"/>
              <a:cs typeface="Segoe UI Light"/>
            </a:endParaRPr>
          </a:p>
          <a:p>
            <a:r>
              <a:rPr lang="en-US" dirty="0">
                <a:latin typeface="Segoe UI Light"/>
                <a:cs typeface="Segoe UI Light"/>
              </a:rPr>
              <a:t>These are the updates for the last two weeks</a:t>
            </a:r>
          </a:p>
          <a:p>
            <a:endParaRPr lang="en-US" dirty="0">
              <a:latin typeface="Segoe UI Light"/>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News Ticker</a:t>
            </a:r>
            <a:br>
              <a:rPr lang="en-US" sz="900" b="1" dirty="0">
                <a:latin typeface="+mn-lt"/>
                <a:ea typeface="+mn-lt"/>
                <a:cs typeface="+mn-lt"/>
              </a:rPr>
            </a:br>
            <a:r>
              <a:rPr lang="en-US" sz="900" dirty="0" err="1">
                <a:latin typeface="Segoe UI"/>
                <a:ea typeface="+mn-lt"/>
                <a:cs typeface="+mn-lt"/>
              </a:rPr>
              <a:t>Sudharsan</a:t>
            </a:r>
            <a:r>
              <a:rPr lang="en-US" sz="900" dirty="0">
                <a:latin typeface="Segoe UI"/>
                <a:ea typeface="+mn-lt"/>
                <a:cs typeface="+mn-lt"/>
              </a:rPr>
              <a:t> Kesavanarayanan </a:t>
            </a:r>
            <a:r>
              <a:rPr lang="en-US" sz="900" dirty="0">
                <a:solidFill>
                  <a:srgbClr val="1973B9"/>
                </a:solidFill>
                <a:latin typeface="Segoe UI"/>
                <a:ea typeface="+mn-lt"/>
                <a:cs typeface="+mn-lt"/>
              </a:rPr>
              <a:t>|</a:t>
            </a:r>
            <a:r>
              <a:rPr lang="en-US" sz="900" dirty="0">
                <a:latin typeface="Segoe UI"/>
                <a:ea typeface="+mn-lt"/>
                <a:cs typeface="+mn-lt"/>
              </a:rPr>
              <a:t> @sudharsank</a:t>
            </a:r>
            <a:br>
              <a:rPr lang="en-US" sz="900" dirty="0">
                <a:latin typeface="Segoe UI"/>
                <a:ea typeface="+mn-lt"/>
                <a:cs typeface="+mn-lt"/>
              </a:rPr>
            </a:br>
            <a:r>
              <a:rPr lang="en-US" sz="900" dirty="0">
                <a:latin typeface="Segoe UI"/>
                <a:ea typeface="+mn-lt"/>
                <a:cs typeface="+mn-lt"/>
              </a:rPr>
              <a:t>Upgraded to SPFx 1.14 and added properties for background color and text color</a:t>
            </a:r>
            <a:br>
              <a:rPr lang="en-US" sz="900" dirty="0">
                <a:latin typeface="Segoe UI"/>
                <a:ea typeface="+mn-lt"/>
                <a:cs typeface="+mn-lt"/>
              </a:rPr>
            </a:br>
            <a:r>
              <a:rPr lang="en-US" sz="900" dirty="0">
                <a:latin typeface="Segoe UI"/>
                <a:ea typeface="+mn-lt"/>
                <a:cs typeface="+mn-lt"/>
              </a:rPr>
              <a:t>https://github.com/pnp/sp-dev-fx-extensions/blob/main/samples/react-application-news-ticker</a:t>
            </a: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285750" indent="-285750">
              <a:buFont typeface="Arial" panose="05000000000000000000" pitchFamily="2" charset="2"/>
              <a:buChar char="•"/>
            </a:pPr>
            <a:r>
              <a:rPr lang="en-US" sz="3600" b="1" dirty="0">
                <a:latin typeface="+mn-lt"/>
                <a:ea typeface="+mn-lt"/>
                <a:cs typeface="+mn-lt"/>
              </a:rPr>
              <a:t>Page Navigation</a:t>
            </a:r>
            <a:br>
              <a:rPr lang="en-US" sz="3600" b="1" dirty="0">
                <a:latin typeface="+mn-lt"/>
                <a:ea typeface="+mn-lt"/>
                <a:cs typeface="+mn-lt"/>
              </a:rPr>
            </a:br>
            <a:r>
              <a:rPr lang="en-US" sz="3600" dirty="0">
                <a:latin typeface="Segoe UI"/>
                <a:ea typeface="+mn-lt"/>
                <a:cs typeface="+mn-lt"/>
              </a:rPr>
              <a:t>Alex </a:t>
            </a:r>
            <a:r>
              <a:rPr lang="en-US" sz="3600" dirty="0" err="1">
                <a:latin typeface="Segoe UI"/>
                <a:ea typeface="+mn-lt"/>
                <a:cs typeface="+mn-lt"/>
              </a:rPr>
              <a:t>Terentiev</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@alexaterentiev</a:t>
            </a:r>
          </a:p>
          <a:p>
            <a:pPr marL="285750" indent="-285750">
              <a:buFont typeface="Arial" panose="05000000000000000000" pitchFamily="2" charset="2"/>
              <a:buChar char="•"/>
            </a:pPr>
            <a:r>
              <a:rPr lang="en-US" sz="3600" dirty="0">
                <a:latin typeface="Segoe UI"/>
                <a:ea typeface="+mn-lt"/>
                <a:cs typeface="+mn-lt"/>
              </a:rPr>
              <a:t>Upgraded to SPFx 1.14</a:t>
            </a:r>
          </a:p>
          <a:p>
            <a:pPr marL="285750" indent="-285750">
              <a:buFont typeface="Arial" panose="05000000000000000000" pitchFamily="2" charset="2"/>
              <a:buChar char="•"/>
            </a:pPr>
            <a:r>
              <a:rPr lang="en-US" sz="3600" dirty="0">
                <a:latin typeface="Segoe UI"/>
                <a:ea typeface="+mn-lt"/>
                <a:cs typeface="+mn-lt"/>
              </a:rPr>
              <a:t>https://github.com/pnp/sp-dev-fx-webparts/tree/main/samples/react-page-sections-navigation/README.md</a:t>
            </a:r>
          </a:p>
          <a:p>
            <a:pPr marL="0" indent="0" algn="l">
              <a:buFont typeface="Arial" panose="020B0604020202020204" pitchFamily="34" charset="0"/>
              <a:buNone/>
            </a:pPr>
            <a:endParaRPr lang="en-US" sz="3600" b="1" dirty="0">
              <a:latin typeface="+mn-lt"/>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3600" b="1" dirty="0">
                <a:latin typeface="+mn-lt"/>
                <a:ea typeface="+mn-lt"/>
                <a:cs typeface="+mn-lt"/>
              </a:rPr>
              <a:t>Teams Meeting App Questionnaire</a:t>
            </a:r>
            <a:br>
              <a:rPr lang="en-US" sz="3600" b="1" dirty="0">
                <a:latin typeface="+mn-lt"/>
                <a:ea typeface="+mn-lt"/>
                <a:cs typeface="+mn-lt"/>
              </a:rPr>
            </a:br>
            <a:r>
              <a:rPr lang="en-US" sz="3600" dirty="0" err="1">
                <a:latin typeface="Segoe UI"/>
                <a:ea typeface="+mn-lt"/>
                <a:cs typeface="+mn-lt"/>
              </a:rPr>
              <a:t>Nanddeep</a:t>
            </a:r>
            <a:r>
              <a:rPr lang="en-US" sz="3600" dirty="0">
                <a:latin typeface="Segoe UI"/>
                <a:ea typeface="+mn-lt"/>
                <a:cs typeface="+mn-lt"/>
              </a:rPr>
              <a:t> </a:t>
            </a:r>
            <a:r>
              <a:rPr lang="en-US" sz="3600" dirty="0" err="1">
                <a:latin typeface="Segoe UI"/>
                <a:ea typeface="+mn-lt"/>
                <a:cs typeface="+mn-lt"/>
              </a:rPr>
              <a:t>Nachan</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@NanddeepNachan</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3600" dirty="0">
                <a:latin typeface="Segoe UI"/>
                <a:ea typeface="+mn-lt"/>
                <a:cs typeface="+mn-lt"/>
              </a:rPr>
              <a:t>Upgraded to SPFx 1.14</a:t>
            </a:r>
          </a:p>
          <a:p>
            <a:pPr marL="0" indent="0" algn="l">
              <a:buFont typeface="Arial" panose="020B0604020202020204" pitchFamily="34" charset="0"/>
              <a:buNone/>
            </a:pPr>
            <a:r>
              <a:rPr lang="en-US" sz="3600" b="1" dirty="0">
                <a:latin typeface="+mn-lt"/>
                <a:ea typeface="+mn-lt"/>
                <a:cs typeface="+mn-lt"/>
              </a:rPr>
              <a:t>https://github.com/pnp/sp-dev-fx-webparts/tree/main/samples/react-teams-meeting-app-questionnaire</a:t>
            </a:r>
          </a:p>
          <a:p>
            <a:pPr marL="0" indent="0" algn="l">
              <a:buFont typeface="Arial" panose="020B0604020202020204" pitchFamily="34" charset="0"/>
              <a:buNone/>
            </a:pPr>
            <a:endParaRPr lang="en-US" sz="3600" b="1" dirty="0">
              <a:latin typeface="+mn-lt"/>
              <a:ea typeface="+mn-lt"/>
              <a:cs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3600" b="1" dirty="0">
                <a:latin typeface="Segoe UI"/>
                <a:ea typeface="+mn-lt"/>
                <a:cs typeface="+mn-lt"/>
              </a:rPr>
              <a:t>Star Ratings</a:t>
            </a:r>
            <a:br>
              <a:rPr lang="en-US" sz="3600" dirty="0">
                <a:latin typeface="Segoe UI"/>
                <a:ea typeface="+mn-lt"/>
                <a:cs typeface="+mn-lt"/>
              </a:rPr>
            </a:br>
            <a:r>
              <a:rPr lang="en-US" sz="3600" dirty="0">
                <a:latin typeface="Segoe UI"/>
                <a:ea typeface="+mn-lt"/>
                <a:cs typeface="+mn-lt"/>
              </a:rPr>
              <a:t>Takashi Shinohara </a:t>
            </a:r>
            <a:r>
              <a:rPr lang="en-US" sz="3600" dirty="0">
                <a:solidFill>
                  <a:srgbClr val="1973B9"/>
                </a:solidFill>
                <a:latin typeface="Segoe UI"/>
                <a:ea typeface="+mn-lt"/>
                <a:cs typeface="+mn-lt"/>
              </a:rPr>
              <a:t>|</a:t>
            </a:r>
            <a:r>
              <a:rPr lang="en-US" sz="3600" dirty="0">
                <a:latin typeface="Segoe UI"/>
                <a:ea typeface="+mn-lt"/>
                <a:cs typeface="+mn-lt"/>
              </a:rPr>
              <a:t> @karamem0</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7200" b="0" i="0" dirty="0">
                <a:solidFill>
                  <a:srgbClr val="24292F"/>
                </a:solidFill>
                <a:effectLst/>
                <a:latin typeface="-apple-system"/>
              </a:rPr>
              <a:t>Updated to show averages with stars instead of user ratings</a:t>
            </a:r>
            <a:endParaRPr lang="en-US" sz="3600" b="1" dirty="0">
              <a:latin typeface="+mn-lt"/>
              <a:ea typeface="+mn-lt"/>
              <a:cs typeface="+mn-lt"/>
            </a:endParaRPr>
          </a:p>
          <a:p>
            <a:pPr marL="0" indent="0" algn="l">
              <a:buFont typeface="Arial" panose="020B0604020202020204" pitchFamily="34" charset="0"/>
              <a:buNone/>
            </a:pPr>
            <a:r>
              <a:rPr lang="en-US" sz="3600" b="1" dirty="0">
                <a:latin typeface="+mn-lt"/>
                <a:ea typeface="+mn-lt"/>
                <a:cs typeface="+mn-lt"/>
              </a:rPr>
              <a:t>https://github.com/pnp/sp-dev-fx-webparts/tree/main/samples/react-star-ratings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a:t>
            </a:r>
            <a:r>
              <a:rPr lang="en-US" sz="900" err="1">
                <a:latin typeface="+mn-lt"/>
                <a:ea typeface="+mn-lt"/>
                <a:cs typeface="+mn-lt"/>
              </a:rPr>
              <a:t>Kesavanarayanan</a:t>
            </a:r>
            <a:r>
              <a:rPr lang="en-US" sz="900">
                <a:latin typeface="+mn-lt"/>
                <a:ea typeface="+mn-lt"/>
                <a:cs typeface="+mn-lt"/>
              </a:rPr>
              <a:t>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a:latin typeface="+mn-lt"/>
                <a:ea typeface="+mn-lt"/>
                <a:cs typeface="+mn-lt"/>
              </a:rPr>
              <a:t>Aimery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8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Teams Membership Updater</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Nick Brown |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600" b="0">
                <a:solidFill>
                  <a:srgbClr val="000000"/>
                </a:solidFill>
                <a:effectLst/>
                <a:latin typeface="Fira Code"/>
                <a:ea typeface="Fira Code"/>
                <a:cs typeface="Fira Code"/>
              </a:rPr>
              <a:t>Fixed the /members in the private channel membership URL</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b="1">
              <a:latin typeface="+mn-lt"/>
              <a:ea typeface="+mn-lt"/>
              <a:cs typeface="+mn-lt"/>
            </a:endParaRPr>
          </a:p>
          <a:p>
            <a:pPr marL="285750" indent="-285750">
              <a:buFont typeface="Arial" panose="05000000000000000000" pitchFamily="2" charset="2"/>
              <a:buChar char="•"/>
            </a:pPr>
            <a:r>
              <a:rPr lang="en-US" sz="1400" b="1">
                <a:latin typeface="+mn-lt"/>
                <a:ea typeface="+mn-lt"/>
                <a:cs typeface="+mn-lt"/>
              </a:rPr>
              <a:t>Advanced Page Properties</a:t>
            </a:r>
            <a:br>
              <a:rPr lang="en-US" sz="1400" b="1">
                <a:latin typeface="+mn-lt"/>
                <a:ea typeface="+mn-lt"/>
                <a:cs typeface="+mn-lt"/>
              </a:rPr>
            </a:br>
            <a:r>
              <a:rPr lang="en-US" sz="1400">
                <a:latin typeface="+mn-lt"/>
                <a:ea typeface="+mn-lt"/>
                <a:cs typeface="+mn-lt"/>
              </a:rPr>
              <a:t>Abderahman Moujahid </a:t>
            </a:r>
            <a:r>
              <a:rPr lang="en-US" sz="1400">
                <a:solidFill>
                  <a:srgbClr val="1973B9"/>
                </a:solidFill>
                <a:latin typeface="Segoe UI"/>
                <a:ea typeface="+mn-lt"/>
                <a:cs typeface="Segoe UI"/>
              </a:rPr>
              <a:t>|</a:t>
            </a:r>
            <a:r>
              <a:rPr lang="en-US" sz="1400">
                <a:latin typeface="Segoe UI"/>
                <a:ea typeface="+mn-lt"/>
                <a:cs typeface="Segoe UI"/>
              </a:rPr>
              <a:t> Abderahman88</a:t>
            </a:r>
          </a:p>
          <a:p>
            <a:pPr marL="285750" indent="-285750">
              <a:buFont typeface="Arial" panose="05000000000000000000" pitchFamily="2" charset="2"/>
              <a:buChar char="•"/>
            </a:pPr>
            <a:r>
              <a:rPr lang="en-US" sz="1400">
                <a:latin typeface="Segoe UI"/>
                <a:ea typeface="+mn-lt"/>
                <a:cs typeface="Segoe UI"/>
              </a:rPr>
              <a:t>Added support for web parts on sites in a different language</a:t>
            </a:r>
            <a:br>
              <a:rPr lang="en-US" sz="1400">
                <a:latin typeface="Segoe UI"/>
                <a:ea typeface="+mn-lt"/>
                <a:cs typeface="Segoe UI"/>
              </a:rPr>
            </a:br>
            <a:endParaRPr lang="en-US" sz="1400">
              <a:latin typeface="Segoe UI"/>
              <a:ea typeface="+mn-lt"/>
              <a:cs typeface="+mn-lt"/>
            </a:endParaRPr>
          </a:p>
          <a:p>
            <a:pPr algn="l"/>
            <a:r>
              <a:rPr lang="en-US" sz="1400" b="1">
                <a:latin typeface="+mn-lt"/>
                <a:ea typeface="+mn-lt"/>
                <a:cs typeface="+mn-lt"/>
              </a:rPr>
              <a:t>NEW: News</a:t>
            </a:r>
            <a:br>
              <a:rPr lang="en-US" sz="1400" b="1">
                <a:latin typeface="+mn-lt"/>
                <a:ea typeface="+mn-lt"/>
                <a:cs typeface="+mn-lt"/>
              </a:rPr>
            </a:br>
            <a:r>
              <a:rPr lang="en-US" sz="1400">
                <a:latin typeface="+mn-lt"/>
                <a:ea typeface="+mn-lt"/>
                <a:cs typeface="+mn-lt"/>
              </a:rPr>
              <a:t>Alison Collins </a:t>
            </a:r>
            <a:r>
              <a:rPr lang="en-US" sz="1400">
                <a:solidFill>
                  <a:srgbClr val="1973B9"/>
                </a:solidFill>
                <a:latin typeface="Segoe UI"/>
                <a:ea typeface="+mn-lt"/>
                <a:cs typeface="Segoe UI"/>
              </a:rPr>
              <a:t>|</a:t>
            </a:r>
            <a:r>
              <a:rPr lang="en-US" sz="1400">
                <a:latin typeface="Segoe UI"/>
                <a:ea typeface="+mn-lt"/>
                <a:cs typeface="Segoe UI"/>
              </a:rPr>
              <a:t> </a:t>
            </a:r>
            <a:r>
              <a:rPr lang="en-US" sz="1400" err="1">
                <a:latin typeface="Segoe UI"/>
                <a:ea typeface="+mn-lt"/>
                <a:cs typeface="Segoe UI"/>
              </a:rPr>
              <a:t>ReactIntern</a:t>
            </a:r>
            <a:br>
              <a:rPr lang="en-US" sz="1400">
                <a:latin typeface="Segoe UI"/>
                <a:ea typeface="+mn-lt"/>
                <a:cs typeface="Segoe UI"/>
              </a:rPr>
            </a:br>
            <a:r>
              <a:rPr lang="en-US" sz="3600" b="0" i="0">
                <a:solidFill>
                  <a:srgbClr val="C9D1D9"/>
                </a:solidFill>
                <a:effectLst/>
                <a:latin typeface="-apple-system"/>
              </a:rPr>
              <a:t>Web part pulls all SharePoint News Posts that the logged in user has access to view.</a:t>
            </a:r>
          </a:p>
          <a:p>
            <a:pPr algn="l">
              <a:buFont typeface="Arial" panose="020B0604020202020204" pitchFamily="34" charset="0"/>
              <a:buChar char="•"/>
            </a:pPr>
            <a:r>
              <a:rPr lang="en-US" sz="3600" b="0" i="0">
                <a:solidFill>
                  <a:srgbClr val="C9D1D9"/>
                </a:solidFill>
                <a:effectLst/>
                <a:latin typeface="-apple-system"/>
              </a:rPr>
              <a:t>Pagination ( Back/Next ) and Page Display ( n out of n )</a:t>
            </a:r>
          </a:p>
          <a:p>
            <a:pPr algn="l">
              <a:buFont typeface="Arial" panose="020B0604020202020204" pitchFamily="34" charset="0"/>
              <a:buChar char="•"/>
            </a:pPr>
            <a:r>
              <a:rPr lang="en-US" sz="3600" b="0" i="0">
                <a:solidFill>
                  <a:srgbClr val="C9D1D9"/>
                </a:solidFill>
                <a:effectLst/>
                <a:latin typeface="-apple-system"/>
              </a:rPr>
              <a:t>Select Multiple Sites ( Defaults to site webpart is deployed to )</a:t>
            </a:r>
          </a:p>
          <a:p>
            <a:pPr algn="l">
              <a:buFont typeface="Arial" panose="020B0604020202020204" pitchFamily="34" charset="0"/>
              <a:buChar char="•"/>
            </a:pPr>
            <a:r>
              <a:rPr lang="en-US" sz="3600" b="0" i="0">
                <a:solidFill>
                  <a:srgbClr val="C9D1D9"/>
                </a:solidFill>
                <a:effectLst/>
                <a:latin typeface="-apple-system"/>
              </a:rPr>
              <a:t>Two styling options, Stack or Single</a:t>
            </a:r>
          </a:p>
          <a:p>
            <a:pPr algn="l">
              <a:buFont typeface="Arial" panose="020B0604020202020204" pitchFamily="34" charset="0"/>
              <a:buChar char="•"/>
            </a:pPr>
            <a:r>
              <a:rPr lang="en-US" sz="3600" b="0" i="0">
                <a:solidFill>
                  <a:srgbClr val="C9D1D9"/>
                </a:solidFill>
                <a:effectLst/>
                <a:latin typeface="-apple-system"/>
              </a:rPr>
              <a:t>News Title as link ( Click to go to post )</a:t>
            </a:r>
          </a:p>
          <a:p>
            <a:pPr algn="l">
              <a:buFont typeface="Arial" panose="020B0604020202020204" pitchFamily="34" charset="0"/>
              <a:buChar char="•"/>
            </a:pPr>
            <a:r>
              <a:rPr lang="en-US" sz="3600" b="0" i="0">
                <a:solidFill>
                  <a:srgbClr val="C9D1D9"/>
                </a:solidFill>
                <a:effectLst/>
                <a:latin typeface="-apple-system"/>
              </a:rPr>
              <a:t>News Thumbnail Image</a:t>
            </a:r>
          </a:p>
          <a:p>
            <a:pPr algn="l">
              <a:buFont typeface="Arial" panose="020B0604020202020204" pitchFamily="34" charset="0"/>
              <a:buChar char="•"/>
            </a:pPr>
            <a:r>
              <a:rPr lang="en-US" sz="3600" b="0" i="0">
                <a:solidFill>
                  <a:srgbClr val="C9D1D9"/>
                </a:solidFill>
                <a:effectLst/>
                <a:latin typeface="-apple-system"/>
              </a:rPr>
              <a:t>Preview of Description</a:t>
            </a:r>
          </a:p>
          <a:p>
            <a:pPr algn="l">
              <a:buFont typeface="Arial" panose="020B0604020202020204" pitchFamily="34" charset="0"/>
              <a:buChar char="•"/>
            </a:pPr>
            <a:r>
              <a:rPr lang="en-US" sz="3600" b="0" i="0">
                <a:solidFill>
                  <a:srgbClr val="C9D1D9"/>
                </a:solidFill>
                <a:effectLst/>
                <a:latin typeface="-apple-system"/>
              </a:rPr>
              <a:t>Author ( Can toggle visibility in Property Pane )</a:t>
            </a:r>
          </a:p>
          <a:p>
            <a:pPr algn="l">
              <a:buFont typeface="Arial" panose="020B0604020202020204" pitchFamily="34" charset="0"/>
              <a:buChar char="•"/>
            </a:pPr>
            <a:r>
              <a:rPr lang="en-US" sz="3600" b="0" i="0">
                <a:solidFill>
                  <a:srgbClr val="C9D1D9"/>
                </a:solidFill>
                <a:effectLst/>
                <a:latin typeface="-apple-system"/>
              </a:rPr>
              <a:t>Created Date</a:t>
            </a:r>
          </a:p>
          <a:p>
            <a:pPr algn="l">
              <a:buFont typeface="Arial" panose="020B0604020202020204" pitchFamily="34" charset="0"/>
              <a:buChar char="•"/>
            </a:pPr>
            <a:r>
              <a:rPr lang="en-US" sz="3600" b="0" i="0">
                <a:solidFill>
                  <a:srgbClr val="C9D1D9"/>
                </a:solidFill>
                <a:effectLst/>
                <a:latin typeface="-apple-system"/>
              </a:rPr>
              <a:t>Likes with Office UI Fabric Icons</a:t>
            </a:r>
          </a:p>
          <a:p>
            <a:pPr algn="l">
              <a:buFont typeface="Arial" panose="020B0604020202020204" pitchFamily="34" charset="0"/>
              <a:buChar char="•"/>
            </a:pPr>
            <a:r>
              <a:rPr lang="en-US" sz="3600" b="0" i="0">
                <a:solidFill>
                  <a:srgbClr val="C9D1D9"/>
                </a:solidFill>
                <a:effectLst/>
                <a:latin typeface="-apple-system"/>
              </a:rPr>
              <a:t>Comments with Office UI Fabric Icons ( Also retrieves nested comments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400">
                <a:latin typeface="Segoe UI"/>
                <a:ea typeface="+mn-lt"/>
                <a:cs typeface="Segoe UI"/>
              </a:rPr>
              <a:t>https://github.com/pnp/sp-dev-fx-webparts/tree/main/samples/react-news</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29</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5/5/2022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05/05/2022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5/5/2022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5/5/2022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5/5/2022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5/5/2022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3.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emf"/><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5/5/2022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76.png"/><Relationship Id="rId4" Type="http://schemas.openxmlformats.org/officeDocument/2006/relationships/image" Target="../media/image62.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84.svg"/></Relationships>
</file>

<file path=ppt/slides/_rels/slide15.xml.rels><?xml version="1.0" encoding="UTF-8" standalone="yes"?>
<Relationships xmlns="http://schemas.openxmlformats.org/package/2006/relationships"><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svg"/><Relationship Id="rId34" Type="http://schemas.openxmlformats.org/officeDocument/2006/relationships/image" Target="../media/image115.svg"/><Relationship Id="rId42" Type="http://schemas.openxmlformats.org/officeDocument/2006/relationships/image" Target="../media/image123.svg"/><Relationship Id="rId47" Type="http://schemas.openxmlformats.org/officeDocument/2006/relationships/image" Target="../media/image128.png"/><Relationship Id="rId7" Type="http://schemas.openxmlformats.org/officeDocument/2006/relationships/image" Target="../media/image88.svg"/><Relationship Id="rId2" Type="http://schemas.openxmlformats.org/officeDocument/2006/relationships/notesSlide" Target="../notesSlides/notesSlide15.xml"/><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svg"/><Relationship Id="rId24" Type="http://schemas.openxmlformats.org/officeDocument/2006/relationships/image" Target="../media/image105.png"/><Relationship Id="rId32" Type="http://schemas.openxmlformats.org/officeDocument/2006/relationships/image" Target="../media/image113.svg"/><Relationship Id="rId37" Type="http://schemas.openxmlformats.org/officeDocument/2006/relationships/image" Target="../media/image118.png"/><Relationship Id="rId40" Type="http://schemas.openxmlformats.org/officeDocument/2006/relationships/image" Target="../media/image121.svg"/><Relationship Id="rId45" Type="http://schemas.openxmlformats.org/officeDocument/2006/relationships/image" Target="../media/image126.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28" Type="http://schemas.openxmlformats.org/officeDocument/2006/relationships/image" Target="../media/image109.svg"/><Relationship Id="rId36" Type="http://schemas.openxmlformats.org/officeDocument/2006/relationships/image" Target="../media/image117.svg"/><Relationship Id="rId49" Type="http://schemas.openxmlformats.org/officeDocument/2006/relationships/image" Target="../media/image130.png"/><Relationship Id="rId10" Type="http://schemas.openxmlformats.org/officeDocument/2006/relationships/image" Target="../media/image91.png"/><Relationship Id="rId19" Type="http://schemas.openxmlformats.org/officeDocument/2006/relationships/image" Target="../media/image100.svg"/><Relationship Id="rId31" Type="http://schemas.openxmlformats.org/officeDocument/2006/relationships/image" Target="../media/image112.png"/><Relationship Id="rId44" Type="http://schemas.openxmlformats.org/officeDocument/2006/relationships/image" Target="../media/image125.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 Id="rId30" Type="http://schemas.openxmlformats.org/officeDocument/2006/relationships/image" Target="../media/image111.sv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8" Type="http://schemas.openxmlformats.org/officeDocument/2006/relationships/image" Target="../media/image89.png"/><Relationship Id="rId3" Type="http://schemas.openxmlformats.org/officeDocument/2006/relationships/hyperlink" Target="http://Dochttps:/pnp.github.io/pnpjs/" TargetMode="External"/><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33" Type="http://schemas.openxmlformats.org/officeDocument/2006/relationships/image" Target="../media/image114.png"/><Relationship Id="rId38" Type="http://schemas.openxmlformats.org/officeDocument/2006/relationships/image" Target="../media/image119.svg"/><Relationship Id="rId46" Type="http://schemas.openxmlformats.org/officeDocument/2006/relationships/image" Target="../media/image127.svg"/><Relationship Id="rId20" Type="http://schemas.openxmlformats.org/officeDocument/2006/relationships/image" Target="../media/image101.png"/><Relationship Id="rId41" Type="http://schemas.openxmlformats.org/officeDocument/2006/relationships/image" Target="../media/image122.png"/><Relationship Id="rId1" Type="http://schemas.openxmlformats.org/officeDocument/2006/relationships/slideLayout" Target="../slideLayouts/slideLayout54.xml"/><Relationship Id="rId6"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35.gif"/><Relationship Id="rId3" Type="http://schemas.openxmlformats.org/officeDocument/2006/relationships/hyperlink" Target="https://pnp.github.io/sp-dev-fx-controls-react/about/release-notes/" TargetMode="External"/><Relationship Id="rId7" Type="http://schemas.openxmlformats.org/officeDocument/2006/relationships/image" Target="../media/image134.gif"/><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hyperlink" Target="https://aka.ms/pnpgenerator" TargetMode="External"/><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aka.ms/pnp-search" TargetMode="External"/><Relationship Id="rId7" Type="http://schemas.openxmlformats.org/officeDocument/2006/relationships/image" Target="../media/image146.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49.png"/><Relationship Id="rId4" Type="http://schemas.openxmlformats.org/officeDocument/2006/relationships/hyperlink" Target="https://github.com/microsoft-search/pnp-modern-search/releases/latest" TargetMode="External"/><Relationship Id="rId9" Type="http://schemas.openxmlformats.org/officeDocument/2006/relationships/image" Target="../media/image148.png"/></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52.svg"/></Relationships>
</file>

<file path=ppt/slides/_rels/slide2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aka.ms/spfx-extensions" TargetMode="External"/><Relationship Id="rId7"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153.png"/><Relationship Id="rId5" Type="http://schemas.openxmlformats.org/officeDocument/2006/relationships/image" Target="../media/image150.png"/><Relationship Id="rId4" Type="http://schemas.openxmlformats.org/officeDocument/2006/relationships/hyperlink" Target="https://aka.ms/spfx-webparts" TargetMode="External"/><Relationship Id="rId9"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hyperlink" Target="https://aka.ms/spfx-aces" TargetMode="External"/><Relationship Id="rId7" Type="http://schemas.openxmlformats.org/officeDocument/2006/relationships/image" Target="../media/image159.png"/><Relationship Id="rId2" Type="http://schemas.openxmlformats.org/officeDocument/2006/relationships/notesSlide" Target="../notesSlides/notesSlide26.xml"/><Relationship Id="rId1" Type="http://schemas.openxmlformats.org/officeDocument/2006/relationships/slideLayout" Target="../slideLayouts/slideLayout5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54.xml"/><Relationship Id="rId6" Type="http://schemas.openxmlformats.org/officeDocument/2006/relationships/image" Target="../media/image164.gif"/><Relationship Id="rId5" Type="http://schemas.openxmlformats.org/officeDocument/2006/relationships/image" Target="../media/image163.gif"/><Relationship Id="rId4" Type="http://schemas.openxmlformats.org/officeDocument/2006/relationships/image" Target="../media/image162.svg"/></Relationships>
</file>

<file path=ppt/slides/_rels/slide2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47.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166.svg"/></Relationships>
</file>

<file path=ppt/slides/_rels/slide29.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51.xml"/><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67.png"/><Relationship Id="rId4" Type="http://schemas.openxmlformats.org/officeDocument/2006/relationships/hyperlink" Target="https://aka.ms/sharing-is-c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9.png"/><Relationship Id="rId5" Type="http://schemas.openxmlformats.org/officeDocument/2006/relationships/hyperlink" Target="https://aka.ms/m365pnp-recognition" TargetMode="External"/><Relationship Id="rId10" Type="http://schemas.openxmlformats.org/officeDocument/2006/relationships/image" Target="../media/image73.png"/><Relationship Id="rId4" Type="http://schemas.openxmlformats.org/officeDocument/2006/relationships/image" Target="../media/image62.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5,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747154"/>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390287"/>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a:solidFill>
                  <a:schemeClr val="accent1"/>
                </a:solidFill>
                <a:latin typeface="Segoe UI Semibold" panose="020B0702040204020203" pitchFamily="34" charset="0"/>
                <a:cs typeface="Segoe UI Semibold" panose="020B0702040204020203" pitchFamily="34" charset="0"/>
              </a:rPr>
              <a:t>SharePoint Framework </a:t>
            </a:r>
            <a: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 public developer preview available!</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879092"/>
            <a:ext cx="4418438" cy="1754326"/>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Preview on the upcoming SharePoint Framework version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@microsoft/generator-sharepoint@next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9" name="Picture 8">
            <a:extLst>
              <a:ext uri="{FF2B5EF4-FFF2-40B4-BE49-F238E27FC236}">
                <a16:creationId xmlns:a16="http://schemas.microsoft.com/office/drawing/2014/main" id="{94CA23F3-4DAE-A79E-D08C-976DD8D51D2C}"/>
              </a:ext>
            </a:extLst>
          </p:cNvPr>
          <p:cNvPicPr>
            <a:picLocks noChangeAspect="1"/>
          </p:cNvPicPr>
          <p:nvPr/>
        </p:nvPicPr>
        <p:blipFill>
          <a:blip r:embed="rId8"/>
          <a:stretch>
            <a:fillRect/>
          </a:stretch>
        </p:blipFill>
        <p:spPr>
          <a:xfrm>
            <a:off x="5961682" y="1591728"/>
            <a:ext cx="4437659" cy="3076777"/>
          </a:xfrm>
          <a:prstGeom prst="rect">
            <a:avLst/>
          </a:prstGeom>
          <a:noFill/>
          <a:ln>
            <a:solidFill>
              <a:schemeClr val="tx1">
                <a:lumMod val="25000"/>
                <a:lumOff val="75000"/>
              </a:schemeClr>
            </a:solidFill>
          </a:ln>
        </p:spPr>
      </p:pic>
      <p:pic>
        <p:nvPicPr>
          <p:cNvPr id="16" name="Picture 2" descr="Graphical user interface, application, website&#10;&#10;Description automatically generated">
            <a:extLst>
              <a:ext uri="{FF2B5EF4-FFF2-40B4-BE49-F238E27FC236}">
                <a16:creationId xmlns:a16="http://schemas.microsoft.com/office/drawing/2014/main" id="{962119EC-CE43-4F20-88C2-F1CC0F9AB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3950" y="2265399"/>
            <a:ext cx="2124809" cy="3201665"/>
          </a:xfrm>
          <a:prstGeom prst="rect">
            <a:avLst/>
          </a:prstGeom>
          <a:noFill/>
          <a:ln>
            <a:solidFill>
              <a:schemeClr val="tx1">
                <a:lumMod val="25000"/>
                <a:lumOff val="75000"/>
              </a:schemeClr>
            </a:solidFill>
          </a:ln>
        </p:spPr>
      </p:pic>
      <p:pic>
        <p:nvPicPr>
          <p:cNvPr id="10" name="Picture 9">
            <a:extLst>
              <a:ext uri="{FF2B5EF4-FFF2-40B4-BE49-F238E27FC236}">
                <a16:creationId xmlns:a16="http://schemas.microsoft.com/office/drawing/2014/main" id="{17D25669-C5E7-E693-1795-426AA5A4BE64}"/>
              </a:ext>
            </a:extLst>
          </p:cNvPr>
          <p:cNvPicPr>
            <a:picLocks noChangeAspect="1"/>
          </p:cNvPicPr>
          <p:nvPr/>
        </p:nvPicPr>
        <p:blipFill>
          <a:blip r:embed="rId10"/>
          <a:stretch>
            <a:fillRect/>
          </a:stretch>
        </p:blipFill>
        <p:spPr>
          <a:xfrm>
            <a:off x="7280217" y="4015346"/>
            <a:ext cx="1878608" cy="1618071"/>
          </a:xfrm>
          <a:prstGeom prst="rect">
            <a:avLst/>
          </a:prstGeom>
        </p:spPr>
      </p:pic>
      <p:sp>
        <p:nvSpPr>
          <p:cNvPr id="12" name="Rectangle 11">
            <a:extLst>
              <a:ext uri="{FF2B5EF4-FFF2-40B4-BE49-F238E27FC236}">
                <a16:creationId xmlns:a16="http://schemas.microsoft.com/office/drawing/2014/main" id="{DBB36D80-083C-974A-5476-CA4D61E5C4C4}"/>
              </a:ext>
            </a:extLst>
          </p:cNvPr>
          <p:cNvSpPr/>
          <p:nvPr/>
        </p:nvSpPr>
        <p:spPr bwMode="auto">
          <a:xfrm rot="287097">
            <a:off x="9287785" y="790881"/>
            <a:ext cx="2871579" cy="773755"/>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List form extensibility </a:t>
            </a:r>
            <a:br>
              <a:rPr lang="en-US">
                <a:solidFill>
                  <a:schemeClr val="tx2"/>
                </a:solidFill>
                <a:ea typeface="Segoe UI" pitchFamily="34" charset="0"/>
                <a:cs typeface="Segoe UI" pitchFamily="34" charset="0"/>
              </a:rPr>
            </a:br>
            <a:r>
              <a:rPr lang="en-US">
                <a:solidFill>
                  <a:schemeClr val="tx2"/>
                </a:solidFill>
                <a:ea typeface="Segoe UI" pitchFamily="34" charset="0"/>
                <a:cs typeface="Segoe UI" pitchFamily="34" charset="0"/>
              </a:rPr>
              <a:t>preview included!</a:t>
            </a:r>
            <a:endParaRPr lang="en-FI">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9232614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76238"/>
          </a:xfrm>
        </p:spPr>
        <p:txBody>
          <a:bodyPr/>
          <a:lstStyle/>
          <a:p>
            <a:r>
              <a:rPr lang="en-US"/>
              <a:t>Daily active users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7" name="TextBox 6">
            <a:extLst>
              <a:ext uri="{FF2B5EF4-FFF2-40B4-BE49-F238E27FC236}">
                <a16:creationId xmlns:a16="http://schemas.microsoft.com/office/drawing/2014/main" id="{D88F2072-6F4F-460D-B61B-3F21B5F89F2B}"/>
              </a:ext>
            </a:extLst>
          </p:cNvPr>
          <p:cNvSpPr txBox="1"/>
          <p:nvPr/>
        </p:nvSpPr>
        <p:spPr>
          <a:xfrm>
            <a:off x="1689438" y="6361746"/>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2019</a:t>
            </a:r>
            <a:endParaRPr lang="en-FI" sz="120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4E9385E9-EBB4-4B3B-A43E-6C3ADC70F1A3}"/>
              </a:ext>
            </a:extLst>
          </p:cNvPr>
          <p:cNvSpPr txBox="1"/>
          <p:nvPr/>
        </p:nvSpPr>
        <p:spPr>
          <a:xfrm>
            <a:off x="3253937" y="6361745"/>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D1EFCA9-4FF7-4A10-ADF6-446C2EFBF31A}"/>
              </a:ext>
            </a:extLst>
          </p:cNvPr>
          <p:cNvSpPr txBox="1"/>
          <p:nvPr/>
        </p:nvSpPr>
        <p:spPr>
          <a:xfrm>
            <a:off x="4925224" y="6361444"/>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7AA2E7E3-A92D-4FCB-B885-E5910601438B}"/>
              </a:ext>
            </a:extLst>
          </p:cNvPr>
          <p:cNvSpPr txBox="1"/>
          <p:nvPr/>
        </p:nvSpPr>
        <p:spPr>
          <a:xfrm>
            <a:off x="6514540" y="6361443"/>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8825732-C0E3-43AF-B051-FA356CD27A34}"/>
              </a:ext>
            </a:extLst>
          </p:cNvPr>
          <p:cNvSpPr txBox="1"/>
          <p:nvPr/>
        </p:nvSpPr>
        <p:spPr>
          <a:xfrm>
            <a:off x="8171091" y="6361142"/>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9788014" y="6361141"/>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20CCE1-41AE-7F8C-15A0-489558B64CB2}"/>
              </a:ext>
            </a:extLst>
          </p:cNvPr>
          <p:cNvPicPr>
            <a:picLocks noChangeAspect="1"/>
          </p:cNvPicPr>
          <p:nvPr/>
        </p:nvPicPr>
        <p:blipFill>
          <a:blip r:embed="rId4"/>
          <a:stretch>
            <a:fillRect/>
          </a:stretch>
        </p:blipFill>
        <p:spPr>
          <a:xfrm>
            <a:off x="1414985" y="1701985"/>
            <a:ext cx="9734841" cy="4729582"/>
          </a:xfrm>
          <a:prstGeom prst="rect">
            <a:avLst/>
          </a:prstGeom>
        </p:spPr>
      </p:pic>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ETA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75300"/>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400"/>
              <a:t>Latest 1.15 preview release</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100" b="1">
                <a:solidFill>
                  <a:schemeClr val="accent1"/>
                </a:solidFill>
                <a:latin typeface="Segoe UI"/>
              </a:rPr>
              <a:t>New customizers for add and edit list / library forms</a:t>
            </a:r>
            <a:endParaRPr lang="en-US" sz="1100" b="1">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100">
              <a:latin typeface="Segoe UI"/>
              <a:cs typeface="Segoe UI"/>
            </a:endParaRPr>
          </a:p>
          <a:p>
            <a:pPr marL="290830" indent="-290830">
              <a:spcBef>
                <a:spcPts val="382"/>
              </a:spcBef>
              <a:spcAft>
                <a:spcPts val="600"/>
              </a:spcAft>
              <a:buFont typeface="Arial" panose="020B0604020202020204" pitchFamily="34" charset="0"/>
              <a:buChar char="•"/>
            </a:pPr>
            <a:r>
              <a:rPr lang="en-US" sz="1400"/>
              <a:t>Available later as we progress in 1.15 development</a:t>
            </a:r>
            <a:endParaRPr lang="en-US" sz="1400">
              <a:cs typeface="Segoe UI Semibold"/>
            </a:endParaRPr>
          </a:p>
          <a:p>
            <a:pPr marL="519430" lvl="1" indent="-290830">
              <a:spcBef>
                <a:spcPts val="382"/>
              </a:spcBef>
              <a:spcAft>
                <a:spcPts val="600"/>
              </a:spcAft>
              <a:buFont typeface="Arial" panose="020B0604020202020204" pitchFamily="34" charset="0"/>
              <a:buChar char="•"/>
              <a:defRP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Adaptive Card Extensions Error Handler Method</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Leverage Teams OBO flow for SPFx components in Teams Web</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TypeScript V4</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Teams SDK v11 (or newer – most likely 1.12.1)</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10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400"/>
              <a:t>Post 1.15</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Node V16 – Delayed unfortunately due to dependency on Office Ui Fabric version used in SharePoint Online</a:t>
            </a:r>
            <a:endParaRPr lang="en-US" sz="1100">
              <a:gradFill>
                <a:gsLst>
                  <a:gs pos="1250">
                    <a:srgbClr val="2F2F2F"/>
                  </a:gs>
                  <a:gs pos="100000">
                    <a:srgbClr val="2F2F2F"/>
                  </a:gs>
                </a:gsLst>
                <a:lin ang="5400000" scaled="0"/>
              </a:gradFill>
              <a:latin typeface="Segoe UI"/>
              <a:cs typeface="Segoe UI"/>
            </a:endParaRP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3005951"/>
          </a:xfrm>
        </p:spPr>
        <p:txBody>
          <a:bodyPr vert="horz" wrap="square" lIns="146304" tIns="91440" rIns="146304" bIns="91440" rtlCol="0" anchor="t">
            <a:spAutoFit/>
          </a:bodyPr>
          <a:lstStyle/>
          <a:p>
            <a:pPr lvl="1">
              <a:lnSpc>
                <a:spcPct val="100000"/>
              </a:lnSpc>
              <a:spcBef>
                <a:spcPts val="384"/>
              </a:spcBef>
            </a:pPr>
            <a:r>
              <a:rPr lang="en-US" sz="2000" b="1" dirty="0">
                <a:ea typeface="+mn-lt"/>
                <a:cs typeface="+mn-lt"/>
              </a:rPr>
              <a:t>Version 3.3 released May 13</a:t>
            </a:r>
            <a:r>
              <a:rPr lang="en-US" sz="2000" b="1" baseline="30000" dirty="0">
                <a:ea typeface="+mn-lt"/>
                <a:cs typeface="+mn-lt"/>
              </a:rPr>
              <a:t>th</a:t>
            </a:r>
            <a:r>
              <a:rPr lang="en-US" sz="2000" b="1" dirty="0">
                <a:ea typeface="+mn-lt"/>
                <a:cs typeface="+mn-lt"/>
              </a:rPr>
              <a:t> </a:t>
            </a:r>
            <a:endParaRPr lang="en-US" sz="2000" b="1" dirty="0">
              <a:cs typeface="Segoe UI"/>
            </a:endParaRPr>
          </a:p>
          <a:p>
            <a:pPr marL="342900" lvl="1" indent="-342900">
              <a:lnSpc>
                <a:spcPct val="100000"/>
              </a:lnSpc>
              <a:spcBef>
                <a:spcPts val="384"/>
              </a:spcBef>
              <a:buFont typeface="Arial"/>
              <a:buChar char="•"/>
            </a:pPr>
            <a:r>
              <a:rPr lang="en-US" sz="2000" dirty="0">
                <a:cs typeface="Segoe UI"/>
              </a:rPr>
              <a:t>General documentation updates</a:t>
            </a:r>
          </a:p>
          <a:p>
            <a:pPr marL="342900" lvl="1" indent="-342900">
              <a:lnSpc>
                <a:spcPct val="100000"/>
              </a:lnSpc>
              <a:spcBef>
                <a:spcPts val="384"/>
              </a:spcBef>
              <a:buFont typeface="Arial"/>
              <a:buChar char="•"/>
            </a:pPr>
            <a:r>
              <a:rPr lang="en-US" sz="2000" dirty="0">
                <a:cs typeface="Segoe UI"/>
              </a:rPr>
              <a:t>Add </a:t>
            </a:r>
            <a:r>
              <a:rPr lang="en-US" sz="2000" dirty="0" err="1">
                <a:cs typeface="Segoe UI"/>
              </a:rPr>
              <a:t>getLockedByUser</a:t>
            </a:r>
            <a:r>
              <a:rPr lang="en-US" sz="2000" dirty="0">
                <a:cs typeface="Segoe UI"/>
              </a:rPr>
              <a:t> method for files</a:t>
            </a:r>
          </a:p>
          <a:p>
            <a:pPr marL="342900" lvl="1" indent="-342900">
              <a:lnSpc>
                <a:spcPct val="100000"/>
              </a:lnSpc>
              <a:spcBef>
                <a:spcPts val="384"/>
              </a:spcBef>
              <a:buFont typeface="Arial"/>
              <a:buChar char="•"/>
            </a:pPr>
            <a:r>
              <a:rPr lang="en-US" sz="2000" dirty="0">
                <a:cs typeface="Segoe UI"/>
              </a:rPr>
              <a:t>Addresses many reported issues and enhancements</a:t>
            </a:r>
            <a:endParaRPr lang="en-US" dirty="0"/>
          </a:p>
          <a:p>
            <a:pPr marL="342900" lvl="1" indent="-342900">
              <a:lnSpc>
                <a:spcPct val="100000"/>
              </a:lnSpc>
              <a:spcBef>
                <a:spcPts val="384"/>
              </a:spcBef>
              <a:buFont typeface="Arial"/>
              <a:buChar char="•"/>
            </a:pPr>
            <a:endParaRPr lang="en-US" sz="2000" dirty="0">
              <a:latin typeface="Segoe UI"/>
              <a:cs typeface="Segoe UI"/>
            </a:endParaRPr>
          </a:p>
          <a:p>
            <a:pPr marL="342900" indent="-342900">
              <a:lnSpc>
                <a:spcPct val="100000"/>
              </a:lnSpc>
              <a:spcBef>
                <a:spcPts val="384"/>
              </a:spcBef>
              <a:buFont typeface="Arial"/>
              <a:buChar char="•"/>
            </a:pPr>
            <a:endParaRPr lang="en-US" sz="2000" dirty="0">
              <a:latin typeface="Segoe UI Semibold"/>
              <a:cs typeface="Segoe UI"/>
            </a:endParaRPr>
          </a:p>
          <a:p>
            <a:pPr lvl="1">
              <a:lnSpc>
                <a:spcPct val="100000"/>
              </a:lnSpc>
              <a:spcBef>
                <a:spcPts val="384"/>
              </a:spcBef>
            </a:pPr>
            <a:r>
              <a:rPr lang="en-US" sz="2000" dirty="0">
                <a:cs typeface="Segoe UI"/>
              </a:rPr>
              <a:t>Don’t forget about the nightly builds</a:t>
            </a:r>
          </a:p>
          <a:p>
            <a:pPr lvl="1">
              <a:lnSpc>
                <a:spcPct val="100000"/>
              </a:lnSpc>
              <a:spcBef>
                <a:spcPts val="384"/>
              </a:spcBef>
            </a:pPr>
            <a:r>
              <a:rPr lang="en-US" sz="2000" i="1" dirty="0" err="1">
                <a:cs typeface="Segoe UI"/>
              </a:rPr>
              <a:t>npm</a:t>
            </a:r>
            <a:r>
              <a:rPr lang="en-US" sz="2000" i="1" dirty="0">
                <a:cs typeface="Segoe UI"/>
              </a:rPr>
              <a:t> install @pnp/sp@v3nightly --save</a:t>
            </a:r>
            <a:endParaRPr lang="en-US" i="1" dirty="0"/>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316840"/>
          </a:xfrm>
        </p:spPr>
        <p:txBody>
          <a:bodyPr vert="horz" wrap="square" lIns="146304" tIns="91440" rIns="146304" bIns="91440" rtlCol="0" anchor="t">
            <a:spAutoFit/>
          </a:bodyPr>
          <a:lstStyle/>
          <a:p>
            <a:pPr lvl="1">
              <a:lnSpc>
                <a:spcPct val="100000"/>
              </a:lnSpc>
              <a:spcBef>
                <a:spcPts val="384"/>
              </a:spcBef>
            </a:pPr>
            <a:r>
              <a:rPr lang="en-US" sz="1800" b="1">
                <a:cs typeface="Segoe UI"/>
              </a:rPr>
              <a:t>New version v5.2 with:</a:t>
            </a:r>
          </a:p>
          <a:p>
            <a:pPr marL="285750" lvl="1" indent="-285750">
              <a:lnSpc>
                <a:spcPct val="100000"/>
              </a:lnSpc>
              <a:spcBef>
                <a:spcPts val="384"/>
              </a:spcBef>
              <a:buFont typeface="Arial,Sans-Serif" panose="020B0604020202020204" pitchFamily="34" charset="0"/>
              <a:buChar char="•"/>
            </a:pPr>
            <a:r>
              <a:rPr lang="en-US" sz="1600">
                <a:ea typeface="+mn-lt"/>
                <a:cs typeface="+mn-lt"/>
              </a:rPr>
              <a:t>Extended SPFx project upgrade guidance to include SPFx fast serve</a:t>
            </a:r>
          </a:p>
          <a:p>
            <a:pPr marL="285750" lvl="1" indent="-285750">
              <a:lnSpc>
                <a:spcPct val="100000"/>
              </a:lnSpc>
              <a:spcBef>
                <a:spcPts val="384"/>
              </a:spcBef>
              <a:buFont typeface="Arial,Sans-Serif" panose="020B0604020202020204" pitchFamily="34" charset="0"/>
              <a:buChar char="•"/>
            </a:pPr>
            <a:r>
              <a:rPr lang="en-US" sz="1600">
                <a:ea typeface="+mn-lt"/>
                <a:cs typeface="+mn-lt"/>
              </a:rPr>
              <a:t>Upgrading SPFx projects to SPFx v1.15.0-beta.6</a:t>
            </a:r>
          </a:p>
          <a:p>
            <a:pPr marL="285750" lvl="1" indent="-285750">
              <a:lnSpc>
                <a:spcPct val="100000"/>
              </a:lnSpc>
              <a:spcBef>
                <a:spcPts val="384"/>
              </a:spcBef>
              <a:buFont typeface="Arial,Sans-Serif" panose="020B0604020202020204" pitchFamily="34" charset="0"/>
              <a:buChar char="•"/>
            </a:pPr>
            <a:r>
              <a:rPr lang="en-US" sz="1600">
                <a:ea typeface="+mn-lt"/>
                <a:cs typeface="+mn-lt"/>
              </a:rPr>
              <a:t>Simplified logging in to Microsoft 365</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adding private Teams channels</a:t>
            </a:r>
            <a:endParaRPr lang="en-US">
              <a:cs typeface="Segoe UI"/>
            </a:endParaRPr>
          </a:p>
          <a:p>
            <a:pPr marL="285750" lvl="1" indent="-285750">
              <a:lnSpc>
                <a:spcPct val="100000"/>
              </a:lnSpc>
              <a:spcBef>
                <a:spcPts val="384"/>
              </a:spcBef>
              <a:buFont typeface="Arial,Sans-Serif" panose="020B0604020202020204" pitchFamily="34" charset="0"/>
              <a:buChar char="•"/>
            </a:pPr>
            <a:r>
              <a:rPr lang="en-US" sz="1600">
                <a:ea typeface="+mn-lt"/>
                <a:cs typeface="+mn-lt"/>
              </a:rPr>
              <a:t>Managing</a:t>
            </a:r>
            <a:r>
              <a:rPr lang="en-US" sz="1600">
                <a:cs typeface="Segoe UI"/>
              </a:rPr>
              <a:t> private </a:t>
            </a:r>
            <a:r>
              <a:rPr lang="en-US" sz="1600">
                <a:ea typeface="+mn-lt"/>
                <a:cs typeface="+mn-lt"/>
              </a:rPr>
              <a:t>Teams channels</a:t>
            </a:r>
            <a:endParaRPr lang="en-US" sz="1600">
              <a:cs typeface="Segoe UI"/>
            </a:endParaRPr>
          </a:p>
          <a:p>
            <a:pPr marL="285750" lvl="1" indent="-285750">
              <a:lnSpc>
                <a:spcPct val="100000"/>
              </a:lnSpc>
              <a:spcBef>
                <a:spcPts val="384"/>
              </a:spcBef>
              <a:buFont typeface="Arial,Sans-Serif" panose="020B0604020202020204" pitchFamily="34" charset="0"/>
              <a:buChar char="•"/>
            </a:pPr>
            <a:r>
              <a:rPr lang="en-US" sz="1600">
                <a:cs typeface="Segoe UI"/>
              </a:rPr>
              <a:t>Managing Power Platform solutions</a:t>
            </a:r>
          </a:p>
          <a:p>
            <a:pPr marL="285750" lvl="1" indent="-285750">
              <a:lnSpc>
                <a:spcPct val="100000"/>
              </a:lnSpc>
              <a:spcBef>
                <a:spcPts val="384"/>
              </a:spcBef>
              <a:buFont typeface="Arial,Sans-Serif" panose="020B0604020202020204" pitchFamily="34" charset="0"/>
              <a:buChar char="•"/>
            </a:pPr>
            <a:r>
              <a:rPr lang="en-US" sz="1600">
                <a:cs typeface="Segoe UI"/>
              </a:rPr>
              <a:t>Extended support for Planner</a:t>
            </a:r>
          </a:p>
          <a:p>
            <a:pPr marL="285750" lvl="1" indent="-285750">
              <a:lnSpc>
                <a:spcPct val="100000"/>
              </a:lnSpc>
              <a:spcBef>
                <a:spcPts val="384"/>
              </a:spcBef>
              <a:buFont typeface="Arial,Sans-Serif" panose="020B0604020202020204" pitchFamily="34" charset="0"/>
              <a:buChar char="•"/>
            </a:pPr>
            <a:r>
              <a:rPr lang="en-US" sz="1600">
                <a:cs typeface="Segoe UI"/>
              </a:rPr>
              <a:t>Retrieving AAD </a:t>
            </a:r>
            <a:r>
              <a:rPr lang="en-US" sz="1600" err="1">
                <a:cs typeface="Segoe UI"/>
              </a:rPr>
              <a:t>signins</a:t>
            </a:r>
            <a:r>
              <a:rPr lang="en-US" sz="1600">
                <a:cs typeface="Segoe UI"/>
              </a:rPr>
              <a:t> information</a:t>
            </a:r>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v5.2:</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@pnp/cli-microsoft365@</a:t>
            </a:r>
            <a:r>
              <a:rPr lang="en-US" sz="1600">
                <a:cs typeface="Segoe UI"/>
              </a:rPr>
              <a:t>latest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https://pnp.github.io/cli-microsoft365/about/release-notes/#v520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423848" y="5554143"/>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 @climicrosoft365 #CLIMicrosoft365 on Twitter</a:t>
            </a:r>
          </a:p>
          <a:p>
            <a:pPr>
              <a:lnSpc>
                <a:spcPct val="90000"/>
              </a:lnSpc>
              <a:spcAft>
                <a:spcPts val="600"/>
              </a:spcAft>
            </a:pPr>
            <a:r>
              <a:rPr lang="en-US">
                <a:solidFill>
                  <a:schemeClr val="tx2"/>
                </a:solidFill>
              </a:rPr>
              <a:t>📖 aka.ms/cli-m365</a:t>
            </a:r>
            <a:endParaRPr lang="en-US">
              <a:solidFill>
                <a:schemeClr val="tx2"/>
              </a:solidFill>
              <a:cs typeface="Segoe UI"/>
            </a:endParaRPr>
          </a:p>
          <a:p>
            <a:r>
              <a:rPr lang="en-US">
                <a:ea typeface="+mn-lt"/>
                <a:cs typeface="+mn-lt"/>
              </a:rPr>
              <a:t>🗣 github.com/</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5948793" y="1343965"/>
            <a:ext cx="5498165" cy="4081542"/>
          </a:xfrm>
          <a:prstGeom prst="rect">
            <a:avLst/>
          </a:prstGeom>
        </p:spPr>
      </p:pic>
      <p:sp>
        <p:nvSpPr>
          <p:cNvPr id="20" name="TextBox 19">
            <a:extLst>
              <a:ext uri="{FF2B5EF4-FFF2-40B4-BE49-F238E27FC236}">
                <a16:creationId xmlns:a16="http://schemas.microsoft.com/office/drawing/2014/main" id="{DB5D1CB4-9D32-42DB-AE6C-2E0D42D89B7E}"/>
              </a:ext>
            </a:extLst>
          </p:cNvPr>
          <p:cNvSpPr txBox="1"/>
          <p:nvPr/>
        </p:nvSpPr>
        <p:spPr>
          <a:xfrm rot="197318">
            <a:off x="9175856" y="4315992"/>
            <a:ext cx="2588542" cy="738664"/>
          </a:xfrm>
          <a:prstGeom prst="rect">
            <a:avLst/>
          </a:prstGeom>
          <a:solidFill>
            <a:schemeClr val="accent1"/>
          </a:solidFill>
          <a:effectLst>
            <a:outerShdw blurRad="50800" dist="38100" dir="2700000" algn="tl" rotWithShape="0">
              <a:prstClr val="black">
                <a:alpha val="40000"/>
              </a:prstClr>
            </a:outerShdw>
          </a:effectLst>
        </p:spPr>
        <p:txBody>
          <a:bodyPr wrap="square" lIns="182880" tIns="146304" rIns="182880" bIns="146304" rtlCol="0" anchor="t">
            <a:spAutoFit/>
          </a:bodyPr>
          <a:lstStyle/>
          <a:p>
            <a:pPr algn="ctr">
              <a:lnSpc>
                <a:spcPct val="90000"/>
              </a:lnSpc>
              <a:spcAft>
                <a:spcPts val="600"/>
              </a:spcAft>
            </a:pPr>
            <a:r>
              <a:rPr lang="en-US" sz="1600">
                <a:solidFill>
                  <a:schemeClr val="bg1"/>
                </a:solidFill>
              </a:rPr>
              <a:t>Available natively in Azure Cloud Shell</a:t>
            </a:r>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4850559"/>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3.8.0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err="1">
                <a:cs typeface="Segoe UI"/>
              </a:rPr>
              <a:t>PeoplePicker</a:t>
            </a:r>
            <a:r>
              <a:rPr lang="en-US" sz="1200">
                <a:cs typeface="Segoe UI"/>
              </a:rPr>
              <a:t> enhancements: ability to provide multiple group id-s, search in nested groups</a:t>
            </a:r>
            <a:endParaRPr lang="en-US">
              <a:cs typeface="Segoe UI"/>
            </a:endParaRPr>
          </a:p>
          <a:p>
            <a:pPr marL="513715" lvl="2" indent="-285750">
              <a:lnSpc>
                <a:spcPct val="100000"/>
              </a:lnSpc>
              <a:spcBef>
                <a:spcPts val="384"/>
              </a:spcBef>
              <a:buFont typeface="Arial" panose="020B0604020202020204" pitchFamily="34" charset="0"/>
              <a:buChar char="•"/>
            </a:pPr>
            <a:r>
              <a:rPr lang="en-US" sz="1200" err="1">
                <a:cs typeface="Segoe UI"/>
              </a:rPr>
              <a:t>AdaptiveCardHost</a:t>
            </a:r>
            <a:r>
              <a:rPr lang="en-US" sz="1200">
                <a:cs typeface="Segoe UI"/>
              </a:rPr>
              <a:t> enhancements: add SPFx context, re-think CSS classes generation</a:t>
            </a:r>
          </a:p>
          <a:p>
            <a:pPr marL="513715" lvl="2" indent="-285750">
              <a:lnSpc>
                <a:spcPct val="100000"/>
              </a:lnSpc>
              <a:spcBef>
                <a:spcPts val="384"/>
              </a:spcBef>
              <a:buFont typeface="Arial" panose="020B0604020202020204" pitchFamily="34" charset="0"/>
              <a:buChar char="•"/>
            </a:pPr>
            <a:r>
              <a:rPr lang="en-US" sz="1200">
                <a:cs typeface="Segoe UI"/>
              </a:rPr>
              <a:t>Support for section backgrounds in AccessibleAccordion and TreeView</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3.7.0</a:t>
            </a:r>
          </a:p>
          <a:p>
            <a:pPr marL="513715" lvl="2" indent="-285750">
              <a:lnSpc>
                <a:spcPct val="100000"/>
              </a:lnSpc>
              <a:spcBef>
                <a:spcPts val="384"/>
              </a:spcBef>
              <a:buFont typeface="Arial,Sans-Serif" panose="020B0604020202020204" pitchFamily="34" charset="0"/>
              <a:buChar char="•"/>
            </a:pPr>
            <a:r>
              <a:rPr lang="en-US" sz="1200" err="1">
                <a:solidFill>
                  <a:srgbClr val="2F2F2F"/>
                </a:solidFill>
                <a:ea typeface="+mn-lt"/>
                <a:cs typeface="+mn-lt"/>
              </a:rPr>
              <a:t>PropertyFieldListPicker</a:t>
            </a:r>
            <a:r>
              <a:rPr lang="en-US" sz="1200">
                <a:solidFill>
                  <a:srgbClr val="2F2F2F"/>
                </a:solidFill>
                <a:ea typeface="+mn-lt"/>
                <a:cs typeface="+mn-lt"/>
              </a:rPr>
              <a:t>: ability to provide content type id</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PropertyFieldColorPicker: provide preview of the selected color</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Andreas Omayrat, brianpmccullough, Christophe Humbert, Fabio Franzini, Gautam Sheth, Joel Lopes, Milan Holemans, Patrik Hellgren, Ravichandran Krishnasamy, Rico van de Ven, Russell gove.</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endParaRPr lang="en-US" sz="1200">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21">
            <a:extLst>
              <a:ext uri="{FF2B5EF4-FFF2-40B4-BE49-F238E27FC236}">
                <a16:creationId xmlns:a16="http://schemas.microsoft.com/office/drawing/2014/main" id="{2B7575E2-627D-56AC-C9CF-46155FBE53B4}"/>
              </a:ext>
            </a:extLst>
          </p:cNvPr>
          <p:cNvPicPr>
            <a:picLocks noChangeAspect="1"/>
          </p:cNvPicPr>
          <p:nvPr/>
        </p:nvPicPr>
        <p:blipFill>
          <a:blip r:embed="rId7"/>
          <a:stretch>
            <a:fillRect/>
          </a:stretch>
        </p:blipFill>
        <p:spPr>
          <a:xfrm>
            <a:off x="6584646" y="1213550"/>
            <a:ext cx="4058235" cy="3264434"/>
          </a:xfrm>
          <a:prstGeom prst="rect">
            <a:avLst/>
          </a:prstGeom>
        </p:spPr>
      </p:pic>
      <p:pic>
        <p:nvPicPr>
          <p:cNvPr id="22" name="Picture 22">
            <a:extLst>
              <a:ext uri="{FF2B5EF4-FFF2-40B4-BE49-F238E27FC236}">
                <a16:creationId xmlns:a16="http://schemas.microsoft.com/office/drawing/2014/main" id="{278B8670-18A1-D94C-D4B9-041FE296167E}"/>
              </a:ext>
            </a:extLst>
          </p:cNvPr>
          <p:cNvPicPr>
            <a:picLocks noChangeAspect="1"/>
          </p:cNvPicPr>
          <p:nvPr/>
        </p:nvPicPr>
        <p:blipFill>
          <a:blip r:embed="rId8"/>
          <a:stretch>
            <a:fillRect/>
          </a:stretch>
        </p:blipFill>
        <p:spPr>
          <a:xfrm>
            <a:off x="7662855" y="3273614"/>
            <a:ext cx="3736185" cy="300140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929914"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dirty="0">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dirty="0">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dirty="0">
                <a:solidFill>
                  <a:schemeClr val="bg1"/>
                </a:solidFill>
                <a:latin typeface="Segoe UI Light"/>
                <a:cs typeface="Segoe UI Light"/>
              </a:rPr>
              <a:t>PnPjs</a:t>
            </a:r>
          </a:p>
          <a:p>
            <a:pPr marL="808990" lvl="1" indent="-342900">
              <a:buFont typeface="Arial" panose="020B0604020202020204" pitchFamily="34" charset="0"/>
              <a:buChar char="•"/>
            </a:pPr>
            <a:r>
              <a:rPr lang="en-US" sz="1700" dirty="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dirty="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dirty="0">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dirty="0">
              <a:solidFill>
                <a:schemeClr val="bg1"/>
              </a:solidFill>
              <a:latin typeface="Segoe UI Light"/>
              <a:cs typeface="Segoe UI Light"/>
            </a:endParaRPr>
          </a:p>
          <a:p>
            <a:pPr marL="342900" indent="-342900">
              <a:buFont typeface="Arial" panose="020B0604020202020204" pitchFamily="34" charset="0"/>
              <a:buChar char="•"/>
            </a:pPr>
            <a:r>
              <a:rPr lang="en-US" sz="1700" b="1" dirty="0">
                <a:solidFill>
                  <a:schemeClr val="bg1"/>
                </a:solidFill>
                <a:latin typeface="Segoe UI Light"/>
                <a:cs typeface="Segoe UI Light"/>
              </a:rPr>
              <a:t>Demos</a:t>
            </a:r>
          </a:p>
          <a:p>
            <a:pPr marL="751840" lvl="1" indent="-285750">
              <a:buFont typeface="Arial"/>
              <a:buChar char="•"/>
            </a:pPr>
            <a:r>
              <a:rPr lang="en-US" sz="1700" b="1" dirty="0">
                <a:solidFill>
                  <a:schemeClr val="bg1"/>
                </a:solidFill>
                <a:latin typeface="Segoe UI Light"/>
                <a:ea typeface="+mn-lt"/>
                <a:cs typeface="+mn-lt"/>
              </a:rPr>
              <a:t>Adam </a:t>
            </a:r>
            <a:r>
              <a:rPr lang="en-US" sz="1700" b="1" dirty="0" err="1">
                <a:solidFill>
                  <a:schemeClr val="bg1"/>
                </a:solidFill>
                <a:latin typeface="Segoe UI Light"/>
                <a:ea typeface="+mn-lt"/>
                <a:cs typeface="+mn-lt"/>
              </a:rPr>
              <a:t>Wójcik</a:t>
            </a:r>
            <a:r>
              <a:rPr lang="en-US" sz="1700" dirty="0">
                <a:solidFill>
                  <a:schemeClr val="bg1"/>
                </a:solidFill>
                <a:latin typeface="Segoe UI Light"/>
                <a:ea typeface="+mn-lt"/>
                <a:cs typeface="+mn-lt"/>
              </a:rPr>
              <a:t> - Manage data in OneDrive application folder</a:t>
            </a:r>
            <a:endParaRPr lang="en-US" sz="1700" b="1" dirty="0">
              <a:solidFill>
                <a:schemeClr val="bg1"/>
              </a:solidFill>
              <a:latin typeface="Segoe UI Light"/>
              <a:ea typeface="+mn-lt"/>
              <a:cs typeface="+mn-lt"/>
            </a:endParaRPr>
          </a:p>
          <a:p>
            <a:pPr marL="751840" lvl="1" indent="-285750">
              <a:buFont typeface="Arial"/>
              <a:buChar char="•"/>
            </a:pPr>
            <a:endParaRPr lang="en-US" sz="1700" b="1" dirty="0">
              <a:solidFill>
                <a:schemeClr val="bg1"/>
              </a:solidFill>
              <a:latin typeface="Segoe UI Light"/>
              <a:ea typeface="+mn-lt"/>
              <a:cs typeface="+mn-lt"/>
            </a:endParaRPr>
          </a:p>
          <a:p>
            <a:pPr marL="751840" lvl="1" indent="-285750">
              <a:buFont typeface="Arial"/>
              <a:buChar char="•"/>
            </a:pPr>
            <a:r>
              <a:rPr lang="en-US" sz="1700" b="1" dirty="0">
                <a:solidFill>
                  <a:schemeClr val="bg1"/>
                </a:solidFill>
                <a:latin typeface="Segoe UI Light"/>
                <a:ea typeface="+mn-lt"/>
                <a:cs typeface="+mn-lt"/>
              </a:rPr>
              <a:t>Marcin Wojciechowski (</a:t>
            </a:r>
            <a:r>
              <a:rPr lang="en-US" sz="1700" b="1" dirty="0" err="1">
                <a:solidFill>
                  <a:schemeClr val="bg1"/>
                </a:solidFill>
                <a:latin typeface="Segoe UI Light"/>
                <a:ea typeface="+mn-lt"/>
                <a:cs typeface="+mn-lt"/>
              </a:rPr>
              <a:t>Valo</a:t>
            </a:r>
            <a:r>
              <a:rPr lang="en-US" sz="1700" b="1" dirty="0">
                <a:solidFill>
                  <a:schemeClr val="bg1"/>
                </a:solidFill>
                <a:latin typeface="Segoe UI Light"/>
                <a:ea typeface="+mn-lt"/>
                <a:cs typeface="+mn-lt"/>
              </a:rPr>
              <a:t>)</a:t>
            </a:r>
            <a:r>
              <a:rPr lang="en-US" sz="1700" dirty="0">
                <a:solidFill>
                  <a:schemeClr val="bg1"/>
                </a:solidFill>
                <a:latin typeface="Segoe UI Light"/>
                <a:ea typeface="+mn-lt"/>
                <a:cs typeface="+mn-lt"/>
              </a:rPr>
              <a:t> - Auto Batching Graph Calls</a:t>
            </a:r>
            <a:endParaRPr lang="en-US" dirty="0">
              <a:solidFill>
                <a:schemeClr val="bg1"/>
              </a:solidFill>
              <a:latin typeface="Segoe UI Light"/>
              <a:ea typeface="+mn-lt"/>
              <a:cs typeface="+mn-lt"/>
            </a:endParaRPr>
          </a:p>
          <a:p>
            <a:pPr marL="466090" lvl="1"/>
            <a:endParaRPr lang="en-US" sz="1700" dirty="0">
              <a:solidFill>
                <a:schemeClr val="bg1"/>
              </a:solidFill>
              <a:latin typeface="Segoe UI Light"/>
              <a:ea typeface="+mn-lt"/>
              <a:cs typeface="+mn-lt"/>
            </a:endParaRPr>
          </a:p>
          <a:p>
            <a:pPr marL="751840" lvl="1" indent="-285750">
              <a:buFont typeface="Arial,Sans-Serif"/>
              <a:buChar char="•"/>
            </a:pPr>
            <a:r>
              <a:rPr lang="en-US" sz="1700" b="1" dirty="0">
                <a:solidFill>
                  <a:schemeClr val="bg1"/>
                </a:solidFill>
                <a:latin typeface="Segoe UI Light"/>
                <a:ea typeface="+mn-lt"/>
                <a:cs typeface="+mn-lt"/>
              </a:rPr>
              <a:t>Hugo Bernier (Microsoft)</a:t>
            </a:r>
            <a:r>
              <a:rPr lang="en-US" sz="1700" dirty="0">
                <a:solidFill>
                  <a:schemeClr val="bg1"/>
                </a:solidFill>
                <a:latin typeface="Segoe UI Light"/>
                <a:ea typeface="+mn-lt"/>
                <a:cs typeface="+mn-lt"/>
              </a:rPr>
              <a:t> – SPFx Design Patterns </a:t>
            </a: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7992695" y="154204"/>
            <a:ext cx="1327726" cy="1387635"/>
          </a:xfrm>
          <a:prstGeom prst="ellipse">
            <a:avLst/>
          </a:prstGeom>
          <a:ln>
            <a:noFill/>
          </a:ln>
          <a:effectLst>
            <a:softEdge rad="112500"/>
          </a:effectLst>
        </p:spPr>
      </p:pic>
      <p:sp>
        <p:nvSpPr>
          <p:cNvPr id="6" name="Rectangle 5">
            <a:extLst>
              <a:ext uri="{FF2B5EF4-FFF2-40B4-BE49-F238E27FC236}">
                <a16:creationId xmlns:a16="http://schemas.microsoft.com/office/drawing/2014/main" id="{39664CC4-FBB7-4693-82D5-A9E01C73D560}"/>
              </a:ext>
            </a:extLst>
          </p:cNvPr>
          <p:cNvSpPr/>
          <p:nvPr/>
        </p:nvSpPr>
        <p:spPr bwMode="auto">
          <a:xfrm rot="21344885">
            <a:off x="5759079" y="8497167"/>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You are awesome!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D767FA-ACE1-48DA-8B2B-1B47455D5B9B}"/>
              </a:ext>
            </a:extLst>
          </p:cNvPr>
          <p:cNvSpPr/>
          <p:nvPr/>
        </p:nvSpPr>
        <p:spPr bwMode="auto">
          <a:xfrm>
            <a:off x="8510256" y="9092219"/>
            <a:ext cx="2705513" cy="13435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Thank you for being part of the community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654D62-2236-464A-8580-741BC5066077}"/>
              </a:ext>
            </a:extLst>
          </p:cNvPr>
          <p:cNvSpPr/>
          <p:nvPr/>
        </p:nvSpPr>
        <p:spPr bwMode="auto">
          <a:xfrm rot="237922">
            <a:off x="11249541" y="8244384"/>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Have a great day!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2">
            <a:extLst>
              <a:ext uri="{FF2B5EF4-FFF2-40B4-BE49-F238E27FC236}">
                <a16:creationId xmlns:a16="http://schemas.microsoft.com/office/drawing/2014/main" id="{30DD5E75-AE1C-42EE-95F9-3C1689B260BC}"/>
              </a:ext>
            </a:extLst>
          </p:cNvPr>
          <p:cNvPicPr>
            <a:picLocks noChangeAspect="1" noChangeArrowheads="1"/>
          </p:cNvPicPr>
          <p:nvPr/>
        </p:nvPicPr>
        <p:blipFill>
          <a:blip r:embed="rId6"/>
          <a:srcRect l="2338" r="2338"/>
          <a:stretch/>
        </p:blipFill>
        <p:spPr bwMode="auto">
          <a:xfrm>
            <a:off x="10915373" y="168137"/>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7"/>
          <a:srcRect l="2159" r="2159"/>
          <a:stretch/>
        </p:blipFill>
        <p:spPr bwMode="auto">
          <a:xfrm>
            <a:off x="9454034" y="168137"/>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4.87618E-7 4.02633E-6 L -0.018 -1 " pathEditMode="relative" rAng="0" ptsTypes="AA">
                                      <p:cBhvr>
                                        <p:cTn id="6" dur="2000" fill="hold"/>
                                        <p:tgtEl>
                                          <p:spTgt spid="6"/>
                                        </p:tgtEl>
                                        <p:attrNameLst>
                                          <p:attrName>ppt_x</p:attrName>
                                          <p:attrName>ppt_y</p:attrName>
                                        </p:attrNameLst>
                                      </p:cBhvr>
                                      <p:rCtr x="-906" y="-50000"/>
                                    </p:animMotion>
                                  </p:childTnLst>
                                </p:cTn>
                              </p:par>
                              <p:par>
                                <p:cTn id="7" presetID="42" presetClass="path" presetSubtype="0" accel="50000" decel="50000" fill="hold" grpId="0" nodeType="withEffect">
                                  <p:stCondLst>
                                    <p:cond delay="3500"/>
                                  </p:stCondLst>
                                  <p:childTnLst>
                                    <p:animMotion origin="layout" path="M -1.43988E-6 -3.87653E-6 L -0.08552 -0.71062 " pathEditMode="relative" rAng="0" ptsTypes="AA">
                                      <p:cBhvr>
                                        <p:cTn id="8" dur="2000" fill="hold"/>
                                        <p:tgtEl>
                                          <p:spTgt spid="9"/>
                                        </p:tgtEl>
                                        <p:attrNameLst>
                                          <p:attrName>ppt_x</p:attrName>
                                          <p:attrName>ppt_y</p:attrName>
                                        </p:attrNameLst>
                                      </p:cBhvr>
                                      <p:rCtr x="-4276" y="-35542"/>
                                    </p:animMotion>
                                  </p:childTnLst>
                                </p:cTn>
                              </p:par>
                              <p:par>
                                <p:cTn id="9" presetID="42" presetClass="path" presetSubtype="0" accel="50000" decel="50000" fill="hold" grpId="0" nodeType="withEffect">
                                  <p:stCondLst>
                                    <p:cond delay="4500"/>
                                  </p:stCondLst>
                                  <p:childTnLst>
                                    <p:animMotion origin="layout" path="M 1.24585E-6 -1.85656E-6 L -0.1265 -0.84317 " pathEditMode="relative" rAng="0" ptsTypes="AA">
                                      <p:cBhvr>
                                        <p:cTn id="10" dur="2000" fill="hold"/>
                                        <p:tgtEl>
                                          <p:spTgt spid="13"/>
                                        </p:tgtEl>
                                        <p:attrNameLst>
                                          <p:attrName>ppt_x</p:attrName>
                                          <p:attrName>ppt_y</p:attrName>
                                        </p:attrNameLst>
                                      </p:cBhvr>
                                      <p:rCtr x="-6331" y="-421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SPFx Community Yeoman Generator</a:t>
            </a:r>
            <a:br>
              <a:rPr lang="en-US"/>
            </a:br>
            <a:br>
              <a:rPr lang="en-US"/>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33789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6605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SPFx Generator</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6" descr="https://avatars0.githubusercontent.com/u/139426?v=3&amp;s=400">
            <a:extLst>
              <a:ext uri="{FF2B5EF4-FFF2-40B4-BE49-F238E27FC236}">
                <a16:creationId xmlns:a16="http://schemas.microsoft.com/office/drawing/2014/main" id="{3D73D600-1BFC-4357-B5D6-22D2079AD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38835" y="4534222"/>
            <a:ext cx="913807" cy="913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react logo">
            <a:extLst>
              <a:ext uri="{FF2B5EF4-FFF2-40B4-BE49-F238E27FC236}">
                <a16:creationId xmlns:a16="http://schemas.microsoft.com/office/drawing/2014/main" id="{1924CC36-C72F-403C-835A-74E30F5F0C4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53851" y="4534222"/>
            <a:ext cx="913807" cy="9138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vue.js logo">
            <a:extLst>
              <a:ext uri="{FF2B5EF4-FFF2-40B4-BE49-F238E27FC236}">
                <a16:creationId xmlns:a16="http://schemas.microsoft.com/office/drawing/2014/main" id="{096028B9-D0FA-4F4E-966C-E4335A65C3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22480" y="4300177"/>
            <a:ext cx="1364250" cy="13642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F2AC7E57-E8CE-4F4B-90B2-AB742F5E11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1497" y="5598636"/>
            <a:ext cx="1134968" cy="983234"/>
          </a:xfrm>
          <a:prstGeom prst="rect">
            <a:avLst/>
          </a:prstGeom>
        </p:spPr>
      </p:pic>
      <p:pic>
        <p:nvPicPr>
          <p:cNvPr id="2052" name="Picture 4" descr="Image result for knockout logo">
            <a:extLst>
              <a:ext uri="{FF2B5EF4-FFF2-40B4-BE49-F238E27FC236}">
                <a16:creationId xmlns:a16="http://schemas.microsoft.com/office/drawing/2014/main" id="{B8B7A659-8531-4D77-9A5A-9C00506B561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419479" y="5564740"/>
            <a:ext cx="1512682" cy="11345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andlebars logo">
            <a:extLst>
              <a:ext uri="{FF2B5EF4-FFF2-40B4-BE49-F238E27FC236}">
                <a16:creationId xmlns:a16="http://schemas.microsoft.com/office/drawing/2014/main" id="{D27FF628-19A3-440F-AE1A-9124EBF9391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941898" y="5726188"/>
            <a:ext cx="1599862" cy="799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805" y="1291282"/>
            <a:ext cx="5428137" cy="2241639"/>
          </a:xfrm>
        </p:spPr>
        <p:txBody>
          <a:bodyPr vert="horz" wrap="square" lIns="146304" tIns="91440" rIns="146304" bIns="91440" rtlCol="0" anchor="t">
            <a:spAutoFit/>
          </a:bodyPr>
          <a:lstStyle/>
          <a:p>
            <a:pPr lvl="1">
              <a:lnSpc>
                <a:spcPct val="100000"/>
              </a:lnSpc>
              <a:spcBef>
                <a:spcPts val="384"/>
              </a:spcBef>
            </a:pPr>
            <a:r>
              <a:rPr lang="en-US" sz="1800" b="1">
                <a:cs typeface="Segoe UI"/>
              </a:rPr>
              <a:t>@pnp/generator-spfx - 1.16.0</a:t>
            </a:r>
            <a:endParaRPr lang="en-US" sz="1800" b="1">
              <a:cs typeface="Segoe UI" panose="020B0502040204020203" pitchFamily="34" charset="0"/>
            </a:endParaRPr>
          </a:p>
          <a:p>
            <a:pPr marL="285750" lvl="1" indent="-285750">
              <a:buFont typeface="Arial"/>
              <a:buChar char="•"/>
            </a:pPr>
            <a:endParaRPr lang="en-US" sz="1400">
              <a:ea typeface="+mn-lt"/>
              <a:cs typeface="+mn-lt"/>
            </a:endParaRPr>
          </a:p>
          <a:p>
            <a:pPr marL="285750" lvl="1" indent="-285750">
              <a:buFont typeface="Arial"/>
              <a:buChar char="•"/>
            </a:pPr>
            <a:endParaRPr lang="en-US" sz="1400">
              <a:ea typeface="+mn-lt"/>
              <a:cs typeface="+mn-lt"/>
            </a:endParaRPr>
          </a:p>
          <a:p>
            <a:pPr lvl="1"/>
            <a:r>
              <a:rPr lang="en-US" sz="1400">
                <a:ea typeface="+mn-lt"/>
                <a:cs typeface="+mn-lt"/>
              </a:rPr>
              <a:t>In progress and on the way to 1.17.0</a:t>
            </a:r>
          </a:p>
          <a:p>
            <a:pPr marL="285750" lvl="1" indent="-285750">
              <a:buFont typeface="Arial"/>
              <a:buChar char="•"/>
            </a:pPr>
            <a:r>
              <a:rPr lang="en-US" sz="1400">
                <a:ea typeface="+mn-lt"/>
                <a:cs typeface="+mn-lt"/>
              </a:rPr>
              <a:t>Upgrade to SPFx 1.12.1 in progress</a:t>
            </a:r>
            <a:endParaRPr lang="en-US" sz="1400">
              <a:cs typeface="Segoe UI"/>
            </a:endParaRPr>
          </a:p>
          <a:p>
            <a:pPr marL="285750" lvl="1" indent="-285750">
              <a:buFont typeface="Arial"/>
              <a:buChar char="•"/>
            </a:pPr>
            <a:r>
              <a:rPr lang="en-US" sz="1400">
                <a:ea typeface="+mn-lt"/>
                <a:cs typeface="+mn-lt"/>
              </a:rPr>
              <a:t>Drop of IE11 support (optional)</a:t>
            </a:r>
          </a:p>
          <a:p>
            <a:pPr marL="285750" lvl="1" indent="-285750">
              <a:lnSpc>
                <a:spcPct val="100000"/>
              </a:lnSpc>
              <a:spcBef>
                <a:spcPts val="384"/>
              </a:spcBef>
              <a:buFont typeface="Arial" panose="020B0604020202020204" pitchFamily="34" charset="0"/>
              <a:buChar char="•"/>
            </a:pPr>
            <a:r>
              <a:rPr lang="en-US" sz="1600">
                <a:cs typeface="Segoe UI"/>
              </a:rPr>
              <a:t>Angular 12 support</a:t>
            </a:r>
          </a:p>
          <a:p>
            <a:pPr marL="285750" lvl="1" indent="-285750">
              <a:lnSpc>
                <a:spcPct val="100000"/>
              </a:lnSpc>
              <a:spcBef>
                <a:spcPts val="384"/>
              </a:spcBef>
              <a:buFont typeface="Arial" panose="020B0604020202020204" pitchFamily="34" charset="0"/>
              <a:buChar char="•"/>
            </a:pPr>
            <a:r>
              <a:rPr lang="en-US" sz="1600">
                <a:cs typeface="Segoe UI"/>
              </a:rPr>
              <a:t>Update of outdated libraries</a:t>
            </a:r>
          </a:p>
        </p:txBody>
      </p:sp>
      <p:pic>
        <p:nvPicPr>
          <p:cNvPr id="20" name="Picture 19">
            <a:extLst>
              <a:ext uri="{FF2B5EF4-FFF2-40B4-BE49-F238E27FC236}">
                <a16:creationId xmlns:a16="http://schemas.microsoft.com/office/drawing/2014/main" id="{6E9579C1-A2D2-48DB-800C-5A9B90D26401}"/>
              </a:ext>
            </a:extLst>
          </p:cNvPr>
          <p:cNvPicPr>
            <a:picLocks noChangeAspect="1"/>
          </p:cNvPicPr>
          <p:nvPr/>
        </p:nvPicPr>
        <p:blipFill>
          <a:blip r:embed="rId9"/>
          <a:stretch>
            <a:fillRect/>
          </a:stretch>
        </p:blipFill>
        <p:spPr>
          <a:xfrm>
            <a:off x="4986992" y="2317335"/>
            <a:ext cx="6827782" cy="2067352"/>
          </a:xfrm>
          <a:prstGeom prst="rect">
            <a:avLst/>
          </a:prstGeom>
        </p:spPr>
      </p:pic>
      <p:sp>
        <p:nvSpPr>
          <p:cNvPr id="23" name="AutoShape 2">
            <a:extLst>
              <a:ext uri="{FF2B5EF4-FFF2-40B4-BE49-F238E27FC236}">
                <a16:creationId xmlns:a16="http://schemas.microsoft.com/office/drawing/2014/main" id="{D776F843-5083-4642-AFEB-BEDBD4A3FEC5}"/>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236AFBA3-A4B6-4A25-9293-48B0AC48D4EE}"/>
              </a:ext>
            </a:extLst>
          </p:cNvPr>
          <p:cNvSpPr/>
          <p:nvPr/>
        </p:nvSpPr>
        <p:spPr bwMode="auto">
          <a:xfrm>
            <a:off x="351164" y="5600659"/>
            <a:ext cx="3314501" cy="383967"/>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4" name="Picture 10" descr="Image result for aurelia javascript logo">
            <a:extLst>
              <a:ext uri="{FF2B5EF4-FFF2-40B4-BE49-F238E27FC236}">
                <a16:creationId xmlns:a16="http://schemas.microsoft.com/office/drawing/2014/main" id="{02880DC0-2F8A-4C8E-B501-45F5CBF9D8AC}"/>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081749" y="4561819"/>
            <a:ext cx="900925" cy="8396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BA4B33-8202-4522-B748-A82DA45F8839}"/>
              </a:ext>
            </a:extLst>
          </p:cNvPr>
          <p:cNvPicPr>
            <a:picLocks noChangeAspect="1"/>
          </p:cNvPicPr>
          <p:nvPr/>
        </p:nvPicPr>
        <p:blipFill>
          <a:blip r:embed="rId11"/>
          <a:stretch>
            <a:fillRect/>
          </a:stretch>
        </p:blipFill>
        <p:spPr>
          <a:xfrm>
            <a:off x="8509073" y="248785"/>
            <a:ext cx="3655130" cy="2884986"/>
          </a:xfrm>
          <a:prstGeom prst="rect">
            <a:avLst/>
          </a:prstGeom>
          <a:ln>
            <a:solidFill>
              <a:schemeClr val="tx1">
                <a:lumMod val="10000"/>
                <a:lumOff val="90000"/>
              </a:schemeClr>
            </a:solidFill>
          </a:ln>
        </p:spPr>
      </p:pic>
      <p:sp>
        <p:nvSpPr>
          <p:cNvPr id="4" name="Rectangle 3">
            <a:extLst>
              <a:ext uri="{FF2B5EF4-FFF2-40B4-BE49-F238E27FC236}">
                <a16:creationId xmlns:a16="http://schemas.microsoft.com/office/drawing/2014/main" id="{2C9C6A2B-E7D0-4147-AE94-53C90736E7C4}"/>
              </a:ext>
            </a:extLst>
          </p:cNvPr>
          <p:cNvSpPr/>
          <p:nvPr/>
        </p:nvSpPr>
        <p:spPr>
          <a:xfrm>
            <a:off x="270177" y="5236046"/>
            <a:ext cx="4843643" cy="1456809"/>
          </a:xfrm>
          <a:prstGeom prst="rect">
            <a:avLst/>
          </a:prstGeom>
          <a:noFill/>
        </p:spPr>
        <p:txBody>
          <a:bodyPr wrap="square" lIns="91440" tIns="45720" rIns="91440" bIns="45720" anchor="t">
            <a:spAutoFit/>
          </a:bodyPr>
          <a:lstStyle/>
          <a:p>
            <a:pPr>
              <a:lnSpc>
                <a:spcPct val="150000"/>
              </a:lnSpc>
              <a:spcBef>
                <a:spcPts val="384"/>
              </a:spcBef>
            </a:pPr>
            <a:r>
              <a:rPr lang="en-US" sz="1400" b="1">
                <a:gradFill>
                  <a:gsLst>
                    <a:gs pos="1250">
                      <a:schemeClr val="tx1"/>
                    </a:gs>
                    <a:gs pos="100000">
                      <a:schemeClr val="tx1"/>
                    </a:gs>
                  </a:gsLst>
                  <a:lin ang="5400000" scaled="0"/>
                </a:gradFill>
                <a:cs typeface="Segoe UI"/>
              </a:rPr>
              <a:t>Install the latest version via </a:t>
            </a:r>
            <a:r>
              <a:rPr lang="en-US" sz="1400" b="1" err="1">
                <a:gradFill>
                  <a:gsLst>
                    <a:gs pos="1250">
                      <a:schemeClr val="tx1"/>
                    </a:gs>
                    <a:gs pos="100000">
                      <a:schemeClr val="tx1"/>
                    </a:gs>
                  </a:gsLst>
                  <a:lin ang="5400000" scaled="0"/>
                </a:gradFill>
                <a:cs typeface="Segoe UI"/>
              </a:rPr>
              <a:t>npm</a:t>
            </a:r>
            <a:r>
              <a:rPr lang="en-US" sz="1400" b="1">
                <a:gradFill>
                  <a:gsLst>
                    <a:gs pos="1250">
                      <a:schemeClr val="tx1"/>
                    </a:gs>
                    <a:gs pos="100000">
                      <a:schemeClr val="tx1"/>
                    </a:gs>
                  </a:gsLst>
                  <a:lin ang="5400000" scaled="0"/>
                </a:gradFill>
                <a:cs typeface="Segoe UI"/>
              </a:rPr>
              <a:t>:</a:t>
            </a:r>
            <a:br>
              <a:rPr lang="en-US" sz="1400" b="1">
                <a:cs typeface="Segoe UI"/>
              </a:rPr>
            </a:br>
            <a:r>
              <a:rPr lang="en-US" sz="1400">
                <a:solidFill>
                  <a:schemeClr val="bg2"/>
                </a:solidFill>
                <a:highlight>
                  <a:srgbClr val="000000"/>
                </a:highlight>
                <a:cs typeface="Segoe UI"/>
              </a:rPr>
              <a:t>    </a:t>
            </a:r>
            <a:r>
              <a:rPr lang="en-US" sz="1400" err="1">
                <a:solidFill>
                  <a:schemeClr val="bg2"/>
                </a:solidFill>
                <a:highlight>
                  <a:srgbClr val="000000"/>
                </a:highlight>
                <a:cs typeface="Segoe UI"/>
              </a:rPr>
              <a:t>npm</a:t>
            </a:r>
            <a:r>
              <a:rPr lang="en-US" sz="1400">
                <a:solidFill>
                  <a:schemeClr val="bg2"/>
                </a:solidFill>
                <a:highlight>
                  <a:srgbClr val="000000"/>
                </a:highlight>
                <a:cs typeface="Segoe UI"/>
              </a:rPr>
              <a:t> install -g @pnp/generator-spfx</a:t>
            </a:r>
            <a:br>
              <a:rPr lang="en-US" sz="1400">
                <a:solidFill>
                  <a:schemeClr val="bg2"/>
                </a:solidFill>
                <a:highlight>
                  <a:srgbClr val="000000"/>
                </a:highlight>
                <a:cs typeface="Segoe UI"/>
              </a:rPr>
            </a:br>
            <a:r>
              <a:rPr lang="en-US" sz="600">
                <a:solidFill>
                  <a:schemeClr val="bg2"/>
                </a:solidFill>
                <a:highlight>
                  <a:srgbClr val="000000"/>
                </a:highlight>
                <a:cs typeface="Segoe UI"/>
              </a:rPr>
              <a:t> </a:t>
            </a:r>
            <a:endParaRPr lang="en-US" sz="800">
              <a:solidFill>
                <a:schemeClr val="bg2"/>
              </a:solidFill>
              <a:cs typeface="Segoe UI"/>
            </a:endParaRPr>
          </a:p>
          <a:p>
            <a:pPr>
              <a:spcBef>
                <a:spcPts val="384"/>
              </a:spcBef>
            </a:pPr>
            <a:r>
              <a:rPr lang="en-US" sz="1400" b="1">
                <a:gradFill>
                  <a:gsLst>
                    <a:gs pos="1250">
                      <a:schemeClr val="tx1"/>
                    </a:gs>
                    <a:gs pos="100000">
                      <a:schemeClr val="tx1"/>
                    </a:gs>
                  </a:gsLst>
                  <a:lin ang="5400000" scaled="0"/>
                </a:gradFill>
                <a:cs typeface="Segoe UI"/>
              </a:rPr>
              <a:t>Documentation:</a:t>
            </a:r>
            <a:r>
              <a:rPr lang="en-US" sz="1400">
                <a:gradFill>
                  <a:gsLst>
                    <a:gs pos="1250">
                      <a:schemeClr val="tx1"/>
                    </a:gs>
                    <a:gs pos="100000">
                      <a:schemeClr val="tx1"/>
                    </a:gs>
                  </a:gsLst>
                  <a:lin ang="5400000" scaled="0"/>
                </a:gradFill>
                <a:cs typeface="Segoe UI"/>
              </a:rPr>
              <a:t> </a:t>
            </a:r>
            <a:r>
              <a:rPr lang="en-US" sz="1400">
                <a:gradFill>
                  <a:gsLst>
                    <a:gs pos="1250">
                      <a:schemeClr val="tx1"/>
                    </a:gs>
                    <a:gs pos="100000">
                      <a:schemeClr val="tx1"/>
                    </a:gs>
                  </a:gsLst>
                  <a:lin ang="5400000" scaled="0"/>
                </a:gradFill>
                <a:cs typeface="Segoe UI"/>
                <a:hlinkClick r:id="rId12">
                  <a:extLst>
                    <a:ext uri="{A12FA001-AC4F-418D-AE19-62706E023703}">
                      <ahyp:hlinkClr xmlns:ahyp="http://schemas.microsoft.com/office/drawing/2018/hyperlinkcolor" val="tx"/>
                    </a:ext>
                  </a:extLst>
                </a:hlinkClick>
              </a:rPr>
              <a:t>https://aka.ms/pnpgenerator</a:t>
            </a:r>
            <a:endParaRPr lang="en-US" sz="1400">
              <a:gradFill>
                <a:gsLst>
                  <a:gs pos="1250">
                    <a:schemeClr val="tx1"/>
                  </a:gs>
                  <a:gs pos="100000">
                    <a:schemeClr val="tx1"/>
                  </a:gs>
                </a:gsLst>
                <a:lin ang="5400000" scaled="0"/>
              </a:gradFill>
              <a:cs typeface="Segoe UI"/>
            </a:endParaRPr>
          </a:p>
          <a:p>
            <a:pPr>
              <a:spcBef>
                <a:spcPts val="384"/>
              </a:spcBef>
            </a:pPr>
            <a:r>
              <a:rPr lang="en-US" sz="1400">
                <a:gradFill>
                  <a:gsLst>
                    <a:gs pos="1250">
                      <a:schemeClr val="tx1"/>
                    </a:gs>
                    <a:gs pos="100000">
                      <a:schemeClr val="tx1"/>
                    </a:gs>
                  </a:gsLst>
                  <a:lin ang="5400000" scaled="0"/>
                </a:gradFill>
                <a:cs typeface="Segoe UI"/>
              </a:rPr>
              <a:t>Chat on </a:t>
            </a:r>
            <a:r>
              <a:rPr lang="en-US" sz="1400" err="1">
                <a:gradFill>
                  <a:gsLst>
                    <a:gs pos="1250">
                      <a:schemeClr val="tx1"/>
                    </a:gs>
                    <a:gs pos="100000">
                      <a:schemeClr val="tx1"/>
                    </a:gs>
                  </a:gsLst>
                  <a:lin ang="5400000" scaled="0"/>
                </a:gradFill>
                <a:cs typeface="Segoe UI"/>
              </a:rPr>
              <a:t>Gitter</a:t>
            </a:r>
            <a:r>
              <a:rPr lang="en-US" sz="1400">
                <a:gradFill>
                  <a:gsLst>
                    <a:gs pos="1250">
                      <a:schemeClr val="tx1"/>
                    </a:gs>
                    <a:gs pos="100000">
                      <a:schemeClr val="tx1"/>
                    </a:gs>
                  </a:gsLst>
                  <a:lin ang="5400000" scaled="0"/>
                </a:gradFill>
                <a:cs typeface="Segoe UI"/>
              </a:rPr>
              <a:t>: https://gitter.im/generator-spfx/generator</a:t>
            </a:r>
          </a:p>
        </p:txBody>
      </p:sp>
      <p:sp>
        <p:nvSpPr>
          <p:cNvPr id="19" name="Rectangle 18">
            <a:extLst>
              <a:ext uri="{FF2B5EF4-FFF2-40B4-BE49-F238E27FC236}">
                <a16:creationId xmlns:a16="http://schemas.microsoft.com/office/drawing/2014/main" id="{F2E4706A-110D-4A35-AC7A-4259BFAF4B45}"/>
              </a:ext>
            </a:extLst>
          </p:cNvPr>
          <p:cNvSpPr/>
          <p:nvPr/>
        </p:nvSpPr>
        <p:spPr bwMode="auto">
          <a:xfrm>
            <a:off x="2154940" y="2314266"/>
            <a:ext cx="8728425" cy="2341261"/>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UPDATES REQUESTED</a:t>
            </a: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5818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2000"/>
                                  </p:stCondLst>
                                  <p:childTnLst>
                                    <p:animScale>
                                      <p:cBhvr>
                                        <p:cTn id="6"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v4.6.1 – April 2022 release</a:t>
            </a:r>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https://github.com/microsoft-search/pnp-modern-search/releases/latest</a:t>
            </a:r>
            <a:r>
              <a:rPr lang="en-US" sz="1200">
                <a:latin typeface="Segoe UI"/>
                <a:cs typeface="Segoe UI"/>
              </a:rPr>
              <a:t>   </a:t>
            </a:r>
          </a:p>
          <a:p>
            <a:pPr marL="513715" lvl="2" indent="-285750">
              <a:lnSpc>
                <a:spcPct val="100000"/>
              </a:lnSpc>
              <a:spcBef>
                <a:spcPts val="384"/>
              </a:spcBef>
              <a:buFont typeface="Arial,Sans-Serif"/>
              <a:buChar char="•"/>
            </a:pPr>
            <a:r>
              <a:rPr lang="en-US" sz="1200">
                <a:latin typeface="Segoe UI"/>
                <a:cs typeface="Segoe UI"/>
              </a:rPr>
              <a:t>Thank you @gszdev, @kachihro, @edarroudi, @eduardpaul,</a:t>
            </a:r>
            <a:br>
              <a:rPr lang="en-US" sz="1200">
                <a:latin typeface="Segoe UI"/>
                <a:cs typeface="Segoe UI"/>
              </a:rPr>
            </a:br>
            <a:r>
              <a:rPr lang="en-US" sz="1200">
                <a:latin typeface="Segoe UI"/>
                <a:cs typeface="Segoe UI"/>
              </a:rPr>
              <a:t>@dominiqueborer, @kflogdev for your support </a:t>
            </a:r>
            <a:r>
              <a:rPr lang="nb-NO" sz="1200">
                <a:latin typeface="Segoe UI"/>
                <a:cs typeface="Segoe UI"/>
              </a:rPr>
              <a:t>😍</a:t>
            </a:r>
            <a:endParaRPr lang="en-US" sz="1200">
              <a:latin typeface="Segoe UI"/>
              <a:cs typeface="Segoe UI"/>
            </a:endParaRP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227965" lvl="2">
              <a:lnSpc>
                <a:spcPct val="100000"/>
              </a:lnSpc>
              <a:spcBef>
                <a:spcPts val="384"/>
              </a:spcBef>
            </a:pPr>
            <a:endParaRPr lang="en-US" sz="1200">
              <a:latin typeface="Segoe UI"/>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7302" y="3093311"/>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b="0">
              <a:solidFill>
                <a:srgbClr val="D4D4D4"/>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400" b="1" dirty="0">
                <a:cs typeface="Segoe UI"/>
                <a:hlinkClick r:id="rId3"/>
              </a:rPr>
              <a:t>https://aka.ms/spfx-extensions</a:t>
            </a:r>
            <a:r>
              <a:rPr lang="en-US" sz="2400" b="1" dirty="0">
                <a:cs typeface="Segoe UI"/>
              </a:rPr>
              <a:t> </a:t>
            </a:r>
          </a:p>
          <a:p>
            <a:pPr marL="285750" indent="-285750">
              <a:buFont typeface="Arial" panose="05000000000000000000" pitchFamily="2" charset="2"/>
              <a:buChar char="•"/>
            </a:pPr>
            <a:r>
              <a:rPr lang="en-US" sz="2400" dirty="0">
                <a:latin typeface="+mn-lt"/>
                <a:ea typeface="+mn-lt"/>
                <a:cs typeface="+mn-lt"/>
              </a:rPr>
              <a:t>Nothing new</a:t>
            </a:r>
          </a:p>
          <a:p>
            <a:pPr marL="285750" indent="-285750">
              <a:buFont typeface="Arial" panose="05000000000000000000" pitchFamily="2" charset="2"/>
              <a:buChar char="•"/>
            </a:pPr>
            <a:endParaRPr lang="en-US" sz="2400" b="1" dirty="0">
              <a:cs typeface="Segoe UI"/>
            </a:endParaRPr>
          </a:p>
          <a:p>
            <a:pPr lvl="1">
              <a:lnSpc>
                <a:spcPct val="100000"/>
              </a:lnSpc>
              <a:spcBef>
                <a:spcPts val="384"/>
              </a:spcBef>
            </a:pPr>
            <a:r>
              <a:rPr lang="en-US" sz="2400" b="1" dirty="0">
                <a:cs typeface="Segoe UI"/>
                <a:hlinkClick r:id="rId4"/>
              </a:rPr>
              <a:t>https://aka.ms/spfx-webparts</a:t>
            </a:r>
            <a:r>
              <a:rPr lang="en-US" sz="2400" b="1" dirty="0">
                <a:cs typeface="Segoe UI"/>
              </a:rPr>
              <a:t> </a:t>
            </a:r>
            <a:endParaRPr lang="en-US" sz="2400" b="1" dirty="0">
              <a:ea typeface="+mn-lt"/>
              <a:cs typeface="+mn-lt"/>
            </a:endParaRPr>
          </a:p>
          <a:p>
            <a:pPr marL="285750" indent="-285750">
              <a:buFont typeface="Arial" panose="05000000000000000000" pitchFamily="2" charset="2"/>
              <a:buChar char="•"/>
            </a:pPr>
            <a:r>
              <a:rPr lang="en-US" sz="2400" b="1" dirty="0">
                <a:latin typeface="+mn-lt"/>
                <a:ea typeface="+mn-lt"/>
                <a:cs typeface="+mn-lt"/>
              </a:rPr>
              <a:t>Page Navigation</a:t>
            </a:r>
            <a:br>
              <a:rPr lang="en-US" sz="2400" b="1" dirty="0">
                <a:latin typeface="+mn-lt"/>
                <a:ea typeface="+mn-lt"/>
                <a:cs typeface="+mn-lt"/>
              </a:rPr>
            </a:br>
            <a:r>
              <a:rPr lang="en-US" sz="2400" dirty="0">
                <a:latin typeface="Segoe UI"/>
                <a:ea typeface="+mn-lt"/>
                <a:cs typeface="+mn-lt"/>
              </a:rPr>
              <a:t>Alex </a:t>
            </a:r>
            <a:r>
              <a:rPr lang="en-US" sz="2400" dirty="0" err="1">
                <a:latin typeface="Segoe UI"/>
                <a:ea typeface="+mn-lt"/>
                <a:cs typeface="+mn-lt"/>
              </a:rPr>
              <a:t>Terentiev</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@alexaterentiev</a:t>
            </a:r>
          </a:p>
          <a:p>
            <a:pPr marL="285750" indent="-285750">
              <a:buFont typeface="Arial" panose="05000000000000000000" pitchFamily="2" charset="2"/>
              <a:buChar char="•"/>
            </a:pPr>
            <a:r>
              <a:rPr lang="en-US" sz="2400" b="1" dirty="0">
                <a:latin typeface="+mn-lt"/>
                <a:ea typeface="+mn-lt"/>
                <a:cs typeface="+mn-lt"/>
              </a:rPr>
              <a:t>Teams Meeting App Questionnaire</a:t>
            </a:r>
            <a:br>
              <a:rPr lang="en-US" sz="2400" b="1" dirty="0">
                <a:latin typeface="+mn-lt"/>
                <a:ea typeface="+mn-lt"/>
                <a:cs typeface="+mn-lt"/>
              </a:rPr>
            </a:br>
            <a:r>
              <a:rPr lang="en-US" sz="2400" dirty="0" err="1">
                <a:latin typeface="Segoe UI"/>
                <a:ea typeface="+mn-lt"/>
                <a:cs typeface="+mn-lt"/>
              </a:rPr>
              <a:t>Nanddeep</a:t>
            </a:r>
            <a:r>
              <a:rPr lang="en-US" sz="2400" dirty="0">
                <a:latin typeface="Segoe UI"/>
                <a:ea typeface="+mn-lt"/>
                <a:cs typeface="+mn-lt"/>
              </a:rPr>
              <a:t> </a:t>
            </a:r>
            <a:r>
              <a:rPr lang="en-US" sz="2400" dirty="0" err="1">
                <a:latin typeface="Segoe UI"/>
                <a:ea typeface="+mn-lt"/>
                <a:cs typeface="+mn-lt"/>
              </a:rPr>
              <a:t>Nachan</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@NanddeepNachan</a:t>
            </a:r>
          </a:p>
          <a:p>
            <a:pPr marL="285750" indent="-285750">
              <a:buFont typeface="Arial" panose="05000000000000000000" pitchFamily="2" charset="2"/>
              <a:buChar char="•"/>
            </a:pPr>
            <a:r>
              <a:rPr lang="en-US" sz="2400" b="1" dirty="0">
                <a:latin typeface="Segoe UI"/>
                <a:ea typeface="+mn-lt"/>
                <a:cs typeface="+mn-lt"/>
              </a:rPr>
              <a:t>Star Ratings</a:t>
            </a:r>
            <a:br>
              <a:rPr lang="en-US" sz="2400" dirty="0">
                <a:latin typeface="Segoe UI"/>
                <a:ea typeface="+mn-lt"/>
                <a:cs typeface="+mn-lt"/>
              </a:rPr>
            </a:br>
            <a:r>
              <a:rPr lang="en-US" sz="2400" dirty="0">
                <a:latin typeface="Segoe UI"/>
                <a:ea typeface="+mn-lt"/>
                <a:cs typeface="+mn-lt"/>
              </a:rPr>
              <a:t>Takashi Shinohara </a:t>
            </a:r>
            <a:r>
              <a:rPr lang="en-US" sz="2400" dirty="0">
                <a:solidFill>
                  <a:srgbClr val="1973B9"/>
                </a:solidFill>
                <a:latin typeface="Segoe UI"/>
                <a:ea typeface="+mn-lt"/>
                <a:cs typeface="+mn-lt"/>
              </a:rPr>
              <a:t>|</a:t>
            </a:r>
            <a:r>
              <a:rPr lang="en-US" sz="2400" dirty="0">
                <a:latin typeface="Segoe UI"/>
                <a:ea typeface="+mn-lt"/>
                <a:cs typeface="+mn-lt"/>
              </a:rPr>
              <a:t> @karamem0</a:t>
            </a:r>
          </a:p>
          <a:p>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6"/>
          <a:stretch>
            <a:fillRect/>
          </a:stretch>
        </p:blipFill>
        <p:spPr>
          <a:xfrm>
            <a:off x="-2046684" y="3075341"/>
            <a:ext cx="739136" cy="192250"/>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1" name="TextBox 30">
            <a:extLst>
              <a:ext uri="{FF2B5EF4-FFF2-40B4-BE49-F238E27FC236}">
                <a16:creationId xmlns:a16="http://schemas.microsoft.com/office/drawing/2014/main" id="{FCEB65C7-120B-08CD-97FD-FB36810D7D0D}"/>
              </a:ext>
            </a:extLst>
          </p:cNvPr>
          <p:cNvSpPr txBox="1"/>
          <p:nvPr/>
        </p:nvSpPr>
        <p:spPr>
          <a:xfrm>
            <a:off x="-520607" y="7201162"/>
            <a:ext cx="11899545" cy="517065"/>
          </a:xfrm>
          <a:prstGeom prst="rect">
            <a:avLst/>
          </a:prstGeom>
          <a:solidFill>
            <a:srgbClr val="DBDBDB"/>
          </a:solidFill>
        </p:spPr>
        <p:txBody>
          <a:bodyPr wrap="square" lIns="182880" tIns="146304" rIns="182880" bIns="146304" rtlCol="0">
            <a:spAutoFit/>
          </a:bodyPr>
          <a:lstStyle/>
          <a:p>
            <a:pPr>
              <a:lnSpc>
                <a:spcPct val="90000"/>
              </a:lnSpc>
              <a:spcAft>
                <a:spcPts val="600"/>
              </a:spcAft>
            </a:pPr>
            <a:r>
              <a:rPr lang="en-CA" sz="1600" b="1">
                <a:gradFill>
                  <a:gsLst>
                    <a:gs pos="2917">
                      <a:schemeClr val="tx1"/>
                    </a:gs>
                    <a:gs pos="30000">
                      <a:schemeClr val="tx1"/>
                    </a:gs>
                  </a:gsLst>
                  <a:lin ang="5400000" scaled="0"/>
                </a:gradFill>
              </a:rPr>
              <a:t>💖</a:t>
            </a:r>
            <a:r>
              <a:rPr lang="en-CA" sz="1600">
                <a:gradFill>
                  <a:gsLst>
                    <a:gs pos="2917">
                      <a:schemeClr val="tx1"/>
                    </a:gs>
                    <a:gs pos="30000">
                      <a:schemeClr val="tx1"/>
                    </a:gs>
                  </a:gsLst>
                  <a:lin ang="5400000" scaled="0"/>
                </a:gradFill>
              </a:rPr>
              <a:t> </a:t>
            </a:r>
            <a:r>
              <a:rPr lang="en-CA" sz="1600" b="1">
                <a:gradFill>
                  <a:gsLst>
                    <a:gs pos="2917">
                      <a:schemeClr val="tx1"/>
                    </a:gs>
                    <a:gs pos="30000">
                      <a:schemeClr val="tx1"/>
                    </a:gs>
                  </a:gsLst>
                  <a:lin ang="5400000" scaled="0"/>
                </a:gradFill>
              </a:rPr>
              <a:t>Denis Molodtsov </a:t>
            </a:r>
            <a:r>
              <a:rPr lang="en-US" sz="1600">
                <a:solidFill>
                  <a:srgbClr val="1973B9"/>
                </a:solidFill>
                <a:latin typeface="Segoe UI"/>
                <a:ea typeface="+mn-lt"/>
                <a:cs typeface="+mn-lt"/>
              </a:rPr>
              <a:t>|</a:t>
            </a:r>
            <a:r>
              <a:rPr lang="en-US" sz="1600">
                <a:latin typeface="Segoe UI"/>
                <a:ea typeface="+mn-lt"/>
                <a:cs typeface="+mn-lt"/>
              </a:rPr>
              <a:t> @zerg00s, </a:t>
            </a:r>
            <a:r>
              <a:rPr lang="en-US" sz="1600" b="1" err="1">
                <a:latin typeface="Segoe UI"/>
                <a:ea typeface="+mn-lt"/>
                <a:cs typeface="+mn-lt"/>
              </a:rPr>
              <a:t>Abderahman</a:t>
            </a:r>
            <a:r>
              <a:rPr lang="en-US" sz="1600" b="1">
                <a:latin typeface="Segoe UI"/>
                <a:ea typeface="+mn-lt"/>
                <a:cs typeface="+mn-lt"/>
              </a:rPr>
              <a:t> </a:t>
            </a:r>
            <a:r>
              <a:rPr lang="en-US" sz="1600" b="1" err="1">
                <a:latin typeface="Segoe UI"/>
                <a:ea typeface="+mn-lt"/>
                <a:cs typeface="+mn-lt"/>
              </a:rPr>
              <a:t>Moujahid</a:t>
            </a:r>
            <a:r>
              <a:rPr lang="en-US" sz="1600">
                <a:latin typeface="Segoe UI"/>
                <a:ea typeface="+mn-lt"/>
                <a:cs typeface="+mn-lt"/>
              </a:rPr>
              <a:t> </a:t>
            </a:r>
            <a:r>
              <a:rPr lang="en-US" sz="1600">
                <a:solidFill>
                  <a:srgbClr val="1973B9"/>
                </a:solidFill>
                <a:latin typeface="Segoe UI"/>
                <a:ea typeface="+mn-lt"/>
                <a:cs typeface="+mn-lt"/>
              </a:rPr>
              <a:t>|</a:t>
            </a:r>
            <a:r>
              <a:rPr lang="en-US" sz="1600">
                <a:latin typeface="Segoe UI"/>
                <a:ea typeface="+mn-lt"/>
                <a:cs typeface="+mn-lt"/>
              </a:rPr>
              <a:t>  Abderahman88, </a:t>
            </a:r>
            <a:r>
              <a:rPr lang="en-US" sz="1600" b="1">
                <a:gradFill>
                  <a:gsLst>
                    <a:gs pos="2917">
                      <a:schemeClr val="tx1"/>
                    </a:gs>
                    <a:gs pos="30000">
                      <a:schemeClr val="tx1"/>
                    </a:gs>
                  </a:gsLst>
                  <a:lin ang="5400000" scaled="0"/>
                </a:gradFill>
                <a:latin typeface="Segoe UI"/>
                <a:ea typeface="+mn-lt"/>
                <a:cs typeface="+mn-lt"/>
              </a:rPr>
              <a:t>Milan </a:t>
            </a:r>
            <a:r>
              <a:rPr lang="en-US" sz="1600" b="1" err="1">
                <a:gradFill>
                  <a:gsLst>
                    <a:gs pos="2917">
                      <a:schemeClr val="tx1"/>
                    </a:gs>
                    <a:gs pos="30000">
                      <a:schemeClr val="tx1"/>
                    </a:gs>
                  </a:gsLst>
                  <a:lin ang="5400000" scaled="0"/>
                </a:gradFill>
                <a:latin typeface="Segoe UI"/>
                <a:ea typeface="+mn-lt"/>
                <a:cs typeface="+mn-lt"/>
              </a:rPr>
              <a:t>Holemans</a:t>
            </a:r>
            <a:r>
              <a:rPr lang="en-CA" sz="1600" b="1">
                <a:gradFill>
                  <a:gsLst>
                    <a:gs pos="2917">
                      <a:schemeClr val="tx1"/>
                    </a:gs>
                    <a:gs pos="30000">
                      <a:schemeClr val="tx1"/>
                    </a:gs>
                  </a:gsLst>
                  <a:lin ang="5400000" scaled="0"/>
                </a:gradFill>
              </a:rPr>
              <a:t> </a:t>
            </a:r>
            <a:r>
              <a:rPr lang="en-US" sz="1600">
                <a:solidFill>
                  <a:srgbClr val="1973B9"/>
                </a:solidFill>
                <a:latin typeface="Segoe UI"/>
                <a:ea typeface="+mn-lt"/>
                <a:cs typeface="+mn-lt"/>
              </a:rPr>
              <a:t>|</a:t>
            </a:r>
            <a:r>
              <a:rPr lang="en-US" sz="1600">
                <a:gradFill>
                  <a:gsLst>
                    <a:gs pos="2917">
                      <a:schemeClr val="tx1"/>
                    </a:gs>
                    <a:gs pos="30000">
                      <a:schemeClr val="tx1"/>
                    </a:gs>
                  </a:gsLst>
                  <a:lin ang="5400000" scaled="0"/>
                </a:gradFill>
                <a:latin typeface="Segoe UI"/>
                <a:ea typeface="+mn-lt"/>
                <a:cs typeface="+mn-lt"/>
              </a:rPr>
              <a:t> </a:t>
            </a:r>
            <a:r>
              <a:rPr lang="en-US" sz="1600" err="1">
                <a:gradFill>
                  <a:gsLst>
                    <a:gs pos="2917">
                      <a:schemeClr val="tx1"/>
                    </a:gs>
                    <a:gs pos="30000">
                      <a:schemeClr val="tx1"/>
                    </a:gs>
                  </a:gsLst>
                  <a:lin ang="5400000" scaled="0"/>
                </a:gradFill>
                <a:latin typeface="Segoe UI"/>
                <a:ea typeface="+mn-lt"/>
                <a:cs typeface="+mn-lt"/>
              </a:rPr>
              <a:t>milanholemans</a:t>
            </a:r>
            <a:endParaRPr lang="en-CA" sz="1600">
              <a:gradFill>
                <a:gsLst>
                  <a:gs pos="2917">
                    <a:schemeClr val="tx1"/>
                  </a:gs>
                  <a:gs pos="30000">
                    <a:schemeClr val="tx1"/>
                  </a:gs>
                </a:gsLst>
                <a:lin ang="5400000" scaled="0"/>
              </a:gradFill>
            </a:endParaRPr>
          </a:p>
        </p:txBody>
      </p:sp>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5"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grpSp>
        <p:nvGrpSpPr>
          <p:cNvPr id="25" name="Group 24">
            <a:extLst>
              <a:ext uri="{FF2B5EF4-FFF2-40B4-BE49-F238E27FC236}">
                <a16:creationId xmlns:a16="http://schemas.microsoft.com/office/drawing/2014/main" id="{A5D5BA0E-CF8C-2CAD-861A-605405EE120C}"/>
              </a:ext>
            </a:extLst>
          </p:cNvPr>
          <p:cNvGrpSpPr/>
          <p:nvPr/>
        </p:nvGrpSpPr>
        <p:grpSpPr>
          <a:xfrm>
            <a:off x="6882773" y="-265471"/>
            <a:ext cx="4416274" cy="7711228"/>
            <a:chOff x="6218237" y="427630"/>
            <a:chExt cx="3622386" cy="6325026"/>
          </a:xfrm>
          <a:scene3d>
            <a:camera prst="isometricOffAxis2Left"/>
            <a:lightRig rig="threePt" dir="t"/>
          </a:scene3d>
        </p:grpSpPr>
        <p:pic>
          <p:nvPicPr>
            <p:cNvPr id="1026" name="Picture 2">
              <a:extLst>
                <a:ext uri="{FF2B5EF4-FFF2-40B4-BE49-F238E27FC236}">
                  <a16:creationId xmlns:a16="http://schemas.microsoft.com/office/drawing/2014/main" id="{AE52BC3A-0458-6B7F-A04D-5EEF9F85E884}"/>
                </a:ext>
              </a:extLst>
            </p:cNvPr>
            <p:cNvPicPr>
              <a:picLocks noChangeAspect="1" noChangeArrowheads="1"/>
            </p:cNvPicPr>
            <p:nvPr/>
          </p:nvPicPr>
          <p:blipFill>
            <a:blip r:embed="rId7"/>
            <a:srcRect/>
            <a:stretch/>
          </p:blipFill>
          <p:spPr bwMode="auto">
            <a:xfrm>
              <a:off x="6270435" y="427630"/>
              <a:ext cx="3104440" cy="232833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3C17172-0079-34A6-9C7A-7D2BB52EAD25}"/>
                </a:ext>
              </a:extLst>
            </p:cNvPr>
            <p:cNvPicPr>
              <a:picLocks noChangeAspect="1" noChangeArrowheads="1"/>
            </p:cNvPicPr>
            <p:nvPr/>
          </p:nvPicPr>
          <p:blipFill>
            <a:blip r:embed="rId8"/>
            <a:srcRect/>
            <a:stretch/>
          </p:blipFill>
          <p:spPr bwMode="auto">
            <a:xfrm>
              <a:off x="6218237" y="5058436"/>
              <a:ext cx="3622386" cy="169422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 descr="react-star-ratings">
              <a:extLst>
                <a:ext uri="{FF2B5EF4-FFF2-40B4-BE49-F238E27FC236}">
                  <a16:creationId xmlns:a16="http://schemas.microsoft.com/office/drawing/2014/main" id="{3A64B243-A945-5AFC-F887-70245CE3C4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8238" y="2903144"/>
              <a:ext cx="3156638" cy="200810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34899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963349"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ea typeface="+mn-lt"/>
              <a:cs typeface="+mn-lt"/>
            </a:endParaRPr>
          </a:p>
          <a:p>
            <a:pPr marL="285750" indent="-285750">
              <a:buFont typeface="Arial" panose="05000000000000000000" pitchFamily="2" charset="2"/>
              <a:buChar char="•"/>
            </a:pPr>
            <a:r>
              <a:rPr lang="en-US" sz="2000" b="1" dirty="0">
                <a:latin typeface="+mn-lt"/>
                <a:ea typeface="+mn-lt"/>
                <a:cs typeface="+mn-lt"/>
              </a:rPr>
              <a:t>Word of the Day</a:t>
            </a:r>
            <a:br>
              <a:rPr lang="en-US" sz="2000" b="1" dirty="0">
                <a:latin typeface="+mn-lt"/>
                <a:ea typeface="+mn-lt"/>
                <a:cs typeface="+mn-lt"/>
              </a:rPr>
            </a:br>
            <a:r>
              <a:rPr lang="en-US" sz="2000" dirty="0">
                <a:latin typeface="Segoe UI"/>
                <a:ea typeface="+mn-lt"/>
                <a:cs typeface="Segoe UI Semibold"/>
              </a:rPr>
              <a:t>Guido </a:t>
            </a:r>
            <a:r>
              <a:rPr lang="en-US" sz="2000" dirty="0" err="1">
                <a:latin typeface="Segoe UI"/>
                <a:ea typeface="+mn-lt"/>
                <a:cs typeface="Segoe UI Semibold"/>
              </a:rPr>
              <a:t>Zambarda</a:t>
            </a:r>
            <a:r>
              <a:rPr lang="en-US" sz="2000" dirty="0">
                <a:solidFill>
                  <a:srgbClr val="2F2F2F"/>
                </a:solidFill>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j-lt"/>
                <a:cs typeface="Segoe UI"/>
              </a:rPr>
              <a:t>GuidoZam</a:t>
            </a:r>
            <a:endParaRPr lang="en-US" sz="2000" dirty="0">
              <a:latin typeface="Segoe UI"/>
              <a:ea typeface="+mj-lt"/>
              <a:cs typeface="Segoe UI"/>
            </a:endParaRPr>
          </a:p>
          <a:p>
            <a:pPr marL="285750" indent="-285750">
              <a:buFont typeface="Arial" panose="05000000000000000000" pitchFamily="2" charset="2"/>
              <a:buChar char="•"/>
            </a:pPr>
            <a:endParaRPr lang="en-US" sz="2000" dirty="0">
              <a:latin typeface="Segoe UI"/>
              <a:ea typeface="+mj-lt"/>
              <a:cs typeface="Segoe UI"/>
            </a:endParaRPr>
          </a:p>
          <a:p>
            <a:pPr marL="285750" indent="-285750">
              <a:buFont typeface="Arial" panose="05000000000000000000" pitchFamily="2" charset="2"/>
              <a:buChar char="•"/>
            </a:pPr>
            <a:endParaRPr lang="en-US" sz="2000" dirty="0">
              <a:latin typeface="Segoe UI"/>
              <a:ea typeface="+mn-lt"/>
              <a:cs typeface="Segoe UI"/>
            </a:endParaRPr>
          </a:p>
          <a:p>
            <a:pPr marL="285750" indent="-285750">
              <a:buFont typeface="Arial" panose="05000000000000000000" pitchFamily="2" charset="2"/>
              <a:buChar char="•"/>
            </a:pPr>
            <a:endParaRPr lang="en-US" sz="2000" dirty="0">
              <a:latin typeface="Segoe UI"/>
              <a:ea typeface="+mn-lt"/>
              <a:cs typeface="Segoe UI"/>
            </a:endParaRPr>
          </a:p>
          <a:p>
            <a:r>
              <a:rPr lang="en-US" sz="2000" b="1" dirty="0">
                <a:latin typeface="Segoe UI"/>
                <a:ea typeface="+mn-lt"/>
                <a:cs typeface="Segoe UI"/>
              </a:rPr>
              <a:t>*** Open for More Contributions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picture containing meter, clock&#10;&#10;Description automatically generated">
            <a:extLst>
              <a:ext uri="{FF2B5EF4-FFF2-40B4-BE49-F238E27FC236}">
                <a16:creationId xmlns:a16="http://schemas.microsoft.com/office/drawing/2014/main" id="{E8DC1192-0F89-4521-AC70-9EE3FE847BB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2649" y="1670604"/>
            <a:ext cx="473787" cy="437342"/>
          </a:xfrm>
          <a:prstGeom prst="rect">
            <a:avLst/>
          </a:prstGeom>
        </p:spPr>
      </p:pic>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38503" y="465980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53" name="Picture 52">
            <a:extLst>
              <a:ext uri="{FF2B5EF4-FFF2-40B4-BE49-F238E27FC236}">
                <a16:creationId xmlns:a16="http://schemas.microsoft.com/office/drawing/2014/main" id="{AF1B5964-B589-EAA5-F35D-5798EE7B67E4}"/>
              </a:ext>
            </a:extLst>
          </p:cNvPr>
          <p:cNvPicPr>
            <a:picLocks noChangeAspect="1"/>
          </p:cNvPicPr>
          <p:nvPr/>
        </p:nvPicPr>
        <p:blipFill>
          <a:blip r:embed="rId6"/>
          <a:srcRect/>
          <a:stretch/>
        </p:blipFill>
        <p:spPr>
          <a:xfrm>
            <a:off x="9114192" y="1057420"/>
            <a:ext cx="2979634" cy="3890471"/>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7" name="Picture 46">
            <a:extLst>
              <a:ext uri="{FF2B5EF4-FFF2-40B4-BE49-F238E27FC236}">
                <a16:creationId xmlns:a16="http://schemas.microsoft.com/office/drawing/2014/main" id="{62D672BA-A8BB-8061-BD34-6DE217402441}"/>
              </a:ext>
            </a:extLst>
          </p:cNvPr>
          <p:cNvPicPr>
            <a:picLocks noChangeAspect="1"/>
          </p:cNvPicPr>
          <p:nvPr/>
        </p:nvPicPr>
        <p:blipFill>
          <a:blip r:embed="rId7"/>
          <a:srcRect/>
          <a:stretch/>
        </p:blipFill>
        <p:spPr>
          <a:xfrm>
            <a:off x="6473125" y="4598112"/>
            <a:ext cx="4244745" cy="2235064"/>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54" name="Picture 53">
            <a:extLst>
              <a:ext uri="{FF2B5EF4-FFF2-40B4-BE49-F238E27FC236}">
                <a16:creationId xmlns:a16="http://schemas.microsoft.com/office/drawing/2014/main" id="{E5C3C0E2-BEE2-7881-9400-64413849EED3}"/>
              </a:ext>
            </a:extLst>
          </p:cNvPr>
          <p:cNvPicPr>
            <a:picLocks noChangeAspect="1"/>
          </p:cNvPicPr>
          <p:nvPr/>
        </p:nvPicPr>
        <p:blipFill>
          <a:blip r:embed="rId8"/>
          <a:srcRect/>
          <a:stretch/>
        </p:blipFill>
        <p:spPr>
          <a:xfrm>
            <a:off x="5796499" y="589548"/>
            <a:ext cx="3557640" cy="3891170"/>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369430"/>
            <a:ext cx="5235725" cy="4024695"/>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Manage data in OneDrive application folder</a:t>
            </a:r>
          </a:p>
          <a:p>
            <a:pPr marL="8890"/>
            <a:r>
              <a:rPr lang="en-US" sz="2400" dirty="0">
                <a:latin typeface="Segoe UI Light"/>
                <a:ea typeface="+mj-lt"/>
                <a:cs typeface="+mj-lt"/>
              </a:rPr>
              <a:t>    – Adam </a:t>
            </a:r>
            <a:r>
              <a:rPr lang="en-US" sz="2400" dirty="0" err="1">
                <a:latin typeface="Segoe UI Light"/>
                <a:ea typeface="+mj-lt"/>
                <a:cs typeface="+mj-lt"/>
              </a:rPr>
              <a:t>Wójcik</a:t>
            </a:r>
            <a:r>
              <a:rPr lang="en-US" sz="2400" dirty="0">
                <a:latin typeface="Segoe UI Light"/>
                <a:ea typeface="+mj-lt"/>
                <a:cs typeface="+mj-lt"/>
              </a:rPr>
              <a:t> </a:t>
            </a: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r>
              <a:rPr lang="en-US" sz="2400" b="1" dirty="0">
                <a:latin typeface="Segoe UI Light"/>
                <a:ea typeface="+mj-lt"/>
                <a:cs typeface="+mj-lt"/>
              </a:rPr>
              <a:t>Auto Batching Graph Calls</a:t>
            </a:r>
          </a:p>
          <a:p>
            <a:pPr marL="8890"/>
            <a:r>
              <a:rPr lang="en-US" sz="2400" b="1" dirty="0">
                <a:latin typeface="Segoe UI Light"/>
                <a:ea typeface="+mj-lt"/>
                <a:cs typeface="+mj-lt"/>
              </a:rPr>
              <a:t>    </a:t>
            </a:r>
            <a:r>
              <a:rPr lang="en-US" sz="2400" dirty="0">
                <a:latin typeface="Segoe UI Light"/>
                <a:ea typeface="+mj-lt"/>
                <a:cs typeface="+mj-lt"/>
              </a:rPr>
              <a:t>– Marcin Wojciechowski </a:t>
            </a:r>
            <a:br>
              <a:rPr lang="en-US" sz="2400" dirty="0">
                <a:latin typeface="Segoe UI Light"/>
                <a:ea typeface="+mj-lt"/>
                <a:cs typeface="+mj-lt"/>
              </a:rPr>
            </a:br>
            <a:endParaRPr lang="en-US" sz="2400" dirty="0">
              <a:solidFill>
                <a:schemeClr val="tx1"/>
              </a:solidFill>
              <a:latin typeface="Segoe UI Light"/>
              <a:cs typeface="Segoe UI Semibold"/>
            </a:endParaRPr>
          </a:p>
          <a:p>
            <a:pPr marL="8890"/>
            <a:endParaRPr lang="en-US" sz="2400" dirty="0">
              <a:solidFill>
                <a:schemeClr val="tx1"/>
              </a:solidFill>
              <a:latin typeface="Segoe UI Light"/>
              <a:cs typeface="Segoe UI Semibold"/>
            </a:endParaRPr>
          </a:p>
          <a:p>
            <a:pPr marL="351790" indent="-342900">
              <a:buFont typeface="Arial" panose="020B0604020202020204" pitchFamily="34" charset="0"/>
              <a:buChar char="•"/>
            </a:pPr>
            <a:r>
              <a:rPr lang="en-US" sz="2400" b="1" dirty="0">
                <a:latin typeface="Segoe UI Light"/>
                <a:ea typeface="+mj-lt"/>
                <a:cs typeface="+mj-lt"/>
              </a:rPr>
              <a:t>SPFx Design Patterns</a:t>
            </a:r>
          </a:p>
          <a:p>
            <a:pPr marL="8890"/>
            <a:r>
              <a:rPr lang="en-US" sz="2400" b="1" dirty="0">
                <a:latin typeface="Segoe UI Light"/>
                <a:ea typeface="+mj-lt"/>
                <a:cs typeface="+mj-lt"/>
              </a:rPr>
              <a:t>    </a:t>
            </a:r>
            <a:r>
              <a:rPr lang="en-US" sz="2400" dirty="0">
                <a:latin typeface="Segoe UI Light"/>
                <a:ea typeface="+mj-lt"/>
                <a:cs typeface="+mj-lt"/>
              </a:rPr>
              <a:t>– Hugo Bernier (Microsoft)  </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6" name="Picture 2">
            <a:extLst>
              <a:ext uri="{FF2B5EF4-FFF2-40B4-BE49-F238E27FC236}">
                <a16:creationId xmlns:a16="http://schemas.microsoft.com/office/drawing/2014/main" id="{6B96880A-89CD-4450-AE79-E2EC4F9F20C6}"/>
              </a:ext>
            </a:extLst>
          </p:cNvPr>
          <p:cNvPicPr>
            <a:picLocks noChangeAspect="1" noChangeArrowheads="1"/>
          </p:cNvPicPr>
          <p:nvPr/>
        </p:nvPicPr>
        <p:blipFill>
          <a:blip r:embed="rId5"/>
          <a:srcRect l="188" r="188"/>
          <a:stretch/>
        </p:blipFill>
        <p:spPr bwMode="auto">
          <a:xfrm>
            <a:off x="6193352" y="5540742"/>
            <a:ext cx="1088609" cy="1088609"/>
          </a:xfrm>
          <a:prstGeom prst="ellipse">
            <a:avLst/>
          </a:prstGeom>
          <a:ln>
            <a:noFill/>
          </a:ln>
          <a:effectLst>
            <a:softEdge rad="112500"/>
          </a:effectLst>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6"/>
          <a:srcRect/>
          <a:stretch/>
        </p:blipFill>
        <p:spPr bwMode="auto">
          <a:xfrm>
            <a:off x="6201962" y="2564074"/>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7"/>
          <a:srcRect/>
          <a:stretch/>
        </p:blipFill>
        <p:spPr bwMode="auto">
          <a:xfrm>
            <a:off x="6193351" y="4101039"/>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May 19</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May 12</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12236" y="5056734"/>
              <a:ext cx="1837630"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656626"/>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00">
                <a:gradFill>
                  <a:gsLst>
                    <a:gs pos="2917">
                      <a:schemeClr val="tx1"/>
                    </a:gs>
                    <a:gs pos="30000">
                      <a:schemeClr val="tx1"/>
                    </a:gs>
                  </a:gsLst>
                  <a:lin ang="5400000" scaled="0"/>
                </a:gradFill>
              </a:rPr>
              <a:t>Microsoft 365 platform  		</a:t>
            </a:r>
            <a:r>
              <a:rPr lang="en-US" sz="3200">
                <a:gradFill>
                  <a:gsLst>
                    <a:gs pos="2917">
                      <a:schemeClr val="tx1"/>
                    </a:gs>
                    <a:gs pos="30000">
                      <a:schemeClr val="tx1"/>
                    </a:gs>
                  </a:gsLst>
                  <a:lin ang="5400000" scaled="0"/>
                </a:gradFill>
                <a:hlinkClick r:id="rId3"/>
              </a:rPr>
              <a:t>https://aka.ms/m365-dev-call</a:t>
            </a:r>
            <a:r>
              <a:rPr lang="en-US" sz="3200">
                <a:gradFill>
                  <a:gsLst>
                    <a:gs pos="2917">
                      <a:schemeClr val="tx1"/>
                    </a:gs>
                    <a:gs pos="30000">
                      <a:schemeClr val="tx1"/>
                    </a:gs>
                  </a:gsLst>
                  <a:lin ang="5400000" scaled="0"/>
                </a:gra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Microsoft 365 Dev Community</a:t>
            </a:r>
            <a:r>
              <a:rPr lang="en-US" sz="11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Viva Connections and SPFx </a:t>
            </a:r>
            <a:r>
              <a:rPr lang="en-US" sz="12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https://aka.ms/m365pnp</a:t>
            </a:r>
            <a:r>
              <a:rPr lang="en-US" sz="2448" b="1">
                <a:solidFill>
                  <a:srgbClr val="0070C0"/>
                </a:solidFill>
              </a:rPr>
              <a:t> </a:t>
            </a:r>
            <a:endParaRPr lang="en-US" sz="2448">
              <a:solidFill>
                <a:srgbClr val="0070C0"/>
              </a:solidFill>
            </a:endParaRPr>
          </a:p>
        </p:txBody>
      </p:sp>
    </p:spTree>
    <p:extLst>
      <p:ext uri="{BB962C8B-B14F-4D97-AF65-F5344CB8AC3E}">
        <p14:creationId xmlns:p14="http://schemas.microsoft.com/office/powerpoint/2010/main" val="2773584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1060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10</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May</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405075" y="1174541"/>
            <a:ext cx="6102766" cy="4154984"/>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Monthly community contributors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err="1">
                <a:ea typeface="+mn-lt"/>
                <a:cs typeface="+mn-lt"/>
              </a:rPr>
              <a:t>Divyanka</a:t>
            </a:r>
            <a:r>
              <a:rPr lang="en-US" sz="2400" b="1" dirty="0">
                <a:ea typeface="+mn-lt"/>
                <a:cs typeface="+mn-lt"/>
              </a:rPr>
              <a:t> Pillai</a:t>
            </a:r>
            <a:r>
              <a:rPr lang="en-US" sz="2400" dirty="0">
                <a:ea typeface="+mn-lt"/>
                <a:cs typeface="+mn-lt"/>
              </a:rPr>
              <a:t> and </a:t>
            </a:r>
            <a:r>
              <a:rPr lang="en-US" sz="2400" b="1" dirty="0">
                <a:ea typeface="+mn-lt"/>
                <a:cs typeface="+mn-lt"/>
              </a:rPr>
              <a:t>Michelle Lee</a:t>
            </a:r>
            <a:r>
              <a:rPr lang="en-US" sz="2400" b="1" dirty="0">
                <a:solidFill>
                  <a:schemeClr val="bg1">
                    <a:lumMod val="10000"/>
                  </a:schemeClr>
                </a:solidFill>
                <a:ea typeface="+mn-lt"/>
                <a:cs typeface="+mn-lt"/>
              </a:rPr>
              <a:t> </a:t>
            </a:r>
            <a:r>
              <a:rPr lang="en-US" sz="2400" dirty="0">
                <a:solidFill>
                  <a:schemeClr val="bg1">
                    <a:lumMod val="10000"/>
                  </a:schemeClr>
                </a:solidFill>
              </a:rPr>
              <a:t>- </a:t>
            </a:r>
            <a:r>
              <a:rPr lang="en-US" sz="2400" dirty="0">
                <a:ea typeface="+mn-lt"/>
                <a:cs typeface="+mn-lt"/>
              </a:rPr>
              <a:t>Additional Contextual Actions in your Extended App</a:t>
            </a:r>
            <a:endParaRPr lang="en-GB" sz="2400" dirty="0">
              <a:solidFill>
                <a:schemeClr val="bg1">
                  <a:lumMod val="10000"/>
                </a:schemeClr>
              </a:solidFill>
              <a:cs typeface="Segoe UI"/>
            </a:endParaRPr>
          </a:p>
          <a:p>
            <a:pPr marL="342900" indent="-342900">
              <a:buFont typeface="Arial" panose="020B0604020202020204" pitchFamily="34" charset="0"/>
              <a:buChar char="•"/>
            </a:pPr>
            <a:r>
              <a:rPr lang="en-GB" sz="2400" b="1" dirty="0">
                <a:solidFill>
                  <a:schemeClr val="bg1">
                    <a:lumMod val="10000"/>
                  </a:schemeClr>
                </a:solidFill>
                <a:cs typeface="Segoe UI"/>
              </a:rPr>
              <a:t>David </a:t>
            </a:r>
            <a:r>
              <a:rPr lang="en-GB" sz="2400" b="1" dirty="0" err="1">
                <a:solidFill>
                  <a:schemeClr val="bg1">
                    <a:lumMod val="10000"/>
                  </a:schemeClr>
                </a:solidFill>
                <a:cs typeface="Segoe UI"/>
              </a:rPr>
              <a:t>Rousset</a:t>
            </a:r>
            <a:r>
              <a:rPr lang="en-GB" sz="2400" b="1" dirty="0">
                <a:solidFill>
                  <a:schemeClr val="bg1">
                    <a:lumMod val="10000"/>
                  </a:schemeClr>
                </a:solidFill>
                <a:cs typeface="Segoe UI"/>
              </a:rPr>
              <a:t>  -</a:t>
            </a:r>
            <a:r>
              <a:rPr lang="en-GB" sz="2400" b="1" dirty="0">
                <a:solidFill>
                  <a:schemeClr val="bg1">
                    <a:lumMod val="10000"/>
                  </a:schemeClr>
                </a:solidFill>
                <a:ea typeface="+mn-lt"/>
                <a:cs typeface="+mn-lt"/>
              </a:rPr>
              <a:t> </a:t>
            </a:r>
            <a:r>
              <a:rPr lang="en-US" sz="2400" dirty="0">
                <a:ea typeface="+mn-lt"/>
                <a:cs typeface="+mn-lt"/>
              </a:rPr>
              <a:t>Getting started on using Azure Communication Services in your web site</a:t>
            </a:r>
            <a:endParaRPr lang="en-GB" sz="2400" dirty="0">
              <a:ea typeface="+mn-lt"/>
              <a:cs typeface="+mn-lt"/>
            </a:endParaRP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197146"/>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a:solidFill>
                  <a:srgbClr val="1973B9"/>
                </a:solidFill>
                <a:latin typeface="Segoe UI Semibold"/>
                <a:ea typeface="Segoe UI Black"/>
                <a:cs typeface="Segoe UI Semibold"/>
              </a:rPr>
              <a:t>Power Platform Samples – First Time Contributor</a:t>
            </a:r>
            <a:endParaRPr lang="en-US" sz="1500">
              <a:solidFill>
                <a:srgbClr val="1973B9"/>
              </a:solidFill>
              <a:latin typeface="Segoe UI Semibold"/>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Black"/>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Black"/>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r>
              <a:rPr lang="en-US" sz="1500">
                <a:solidFill>
                  <a:schemeClr val="accent3"/>
                </a:solidFill>
                <a:latin typeface="Segoe UI Semibold"/>
                <a:ea typeface="Segoe UI Black"/>
                <a:cs typeface="Segoe UI Semibold"/>
              </a:rPr>
              <a:t>Power Platform Samples – First Time Contributor</a:t>
            </a: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sp>
        <p:nvSpPr>
          <p:cNvPr id="2" name="Rectangle 1">
            <a:extLst>
              <a:ext uri="{FF2B5EF4-FFF2-40B4-BE49-F238E27FC236}">
                <a16:creationId xmlns:a16="http://schemas.microsoft.com/office/drawing/2014/main" id="{3B1CD923-AA08-B620-31D1-A9B3B827A3D9}"/>
              </a:ext>
            </a:extLst>
          </p:cNvPr>
          <p:cNvSpPr/>
          <p:nvPr/>
        </p:nvSpPr>
        <p:spPr bwMode="auto">
          <a:xfrm rot="253154">
            <a:off x="3912197" y="5495076"/>
            <a:ext cx="2364333" cy="551818"/>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a:rPr>
              <a:t>NEXT WEEK!!</a:t>
            </a:r>
            <a:endParaRPr lang="en-US" sz="2400" b="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t="108" b="108"/>
          <a:stretch/>
        </p:blipFill>
        <p:spPr>
          <a:xfrm>
            <a:off x="5822415" y="1041776"/>
            <a:ext cx="6900907" cy="4215587"/>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2861</Words>
  <Application>Microsoft Office PowerPoint</Application>
  <PresentationFormat>Custom</PresentationFormat>
  <Paragraphs>428</Paragraphs>
  <Slides>30</Slides>
  <Notes>30</Notes>
  <HiddenSlides>3</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30</vt:i4>
      </vt:variant>
    </vt:vector>
  </HeadingPairs>
  <TitlesOfParts>
    <vt:vector size="47"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Daily active users for custom SharePoint Framework components in M365 There are currently tens of millions of monthly active users for customer and partner created SharePoint Framework components in Microsoft 365</vt:lpstr>
      <vt:lpstr>The Road Ahead – 1.15 Release – ETA June 2022</vt:lpstr>
      <vt:lpstr>PnPjs Client-Side Libraries   </vt:lpstr>
      <vt:lpstr>PnPjs Client-Side Libraries</vt:lpstr>
      <vt:lpstr>CLI for Microsoft 365 </vt:lpstr>
      <vt:lpstr>CLI for Microsoft 365</vt:lpstr>
      <vt:lpstr>SPFx Reusable Components </vt:lpstr>
      <vt:lpstr>Reusable SPFx Controls</vt:lpstr>
      <vt:lpstr>PnP SPFx Community Yeoman Generator  </vt:lpstr>
      <vt:lpstr>PnP SPFx Generator</vt:lpstr>
      <vt:lpstr>PnP Modern Search </vt:lpstr>
      <vt:lpstr>PnP Modern Search</vt:lpstr>
      <vt:lpstr>PnP SPFx Samples </vt:lpstr>
      <vt:lpstr>PnP SPFx Samples</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2022-05-05T17:38:44Z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